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7" r:id="rId8"/>
    <p:sldId id="266" r:id="rId9"/>
    <p:sldId id="265" r:id="rId10"/>
    <p:sldId id="261" r:id="rId11"/>
    <p:sldId id="263" r:id="rId12"/>
    <p:sldId id="268" r:id="rId13"/>
    <p:sldId id="269" r:id="rId14"/>
    <p:sldId id="262" r:id="rId15"/>
    <p:sldId id="27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0066"/>
    <a:srgbClr val="0000FF"/>
    <a:srgbClr val="00FF00"/>
    <a:srgbClr val="0FDB19"/>
    <a:srgbClr val="CC0099"/>
    <a:srgbClr val="00FFFF"/>
    <a:srgbClr val="E93BA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503" autoAdjust="0"/>
    <p:restoredTop sz="94660"/>
  </p:normalViewPr>
  <p:slideViewPr>
    <p:cSldViewPr>
      <p:cViewPr varScale="1">
        <p:scale>
          <a:sx n="46" d="100"/>
          <a:sy n="46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8D6DF-09C3-4309-8F28-8C2C6F8B7F88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4C36B-D781-494D-A418-AD4344FBAC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C0DB5-1354-4211-ADA7-35B77D28ACEE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2CE7F-2C0B-44E9-876B-E022F42F2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3433E-F049-4789-A095-DBFADA20B3C1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83824-B8A6-4F3B-B61F-3A3B1F8EAA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1BE98-0EA5-4DDB-9867-78C30EACA637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58376-79A0-4138-9388-7E51A8B6A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90657-8A78-403E-8C8B-E75D36506A46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96BD0-1AE2-4373-AE12-1E97A5199B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4894D-2436-4871-9C48-97FD7A55BA19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2BFEB-30FF-4E35-AA8C-A60A2B417B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9F918-3160-4688-8619-EB771C8EA15A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58E3A-C4BB-4054-9F7D-C2A32E99A5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29C07-452A-491E-BDFF-D57514C004AB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2DB01-78CE-4A8C-BCBB-2D59A343D4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10857-409B-4DBB-ACC7-44D38317E39F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0E48A-0D0A-4CEC-A89B-72238265A5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C71F7-F326-4749-B8C3-04D6705E8C34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90F5D-6FEE-4BA0-9151-734B44436E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B223D-0A60-4144-BAB5-162E43B98348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A676-C442-403C-8EC0-FA5322BD59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9A87253-3500-420B-9B02-66F3D8CC5FF7}" type="datetimeFigureOut">
              <a:rPr lang="en-US"/>
              <a:pPr>
                <a:defRPr/>
              </a:pPr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9BC954-EB49-42AF-BE9C-9C299045B5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6600" dirty="0" smtClean="0">
                <a:solidFill>
                  <a:srgbClr val="0FDB19"/>
                </a:solidFill>
                <a:latin typeface="Bauhaus 93" pitchFamily="82" charset="0"/>
              </a:rPr>
              <a:t>A</a:t>
            </a:r>
            <a:r>
              <a:rPr lang="en-US" sz="6600" dirty="0" smtClean="0">
                <a:latin typeface="Bauhaus 93" pitchFamily="82" charset="0"/>
              </a:rPr>
              <a:t>n</a:t>
            </a:r>
            <a:r>
              <a:rPr lang="en-US" sz="6600" dirty="0" smtClean="0">
                <a:solidFill>
                  <a:srgbClr val="0FDB19"/>
                </a:solidFill>
                <a:latin typeface="Bauhaus 93" pitchFamily="82" charset="0"/>
              </a:rPr>
              <a:t>c</a:t>
            </a:r>
            <a:r>
              <a:rPr lang="en-US" sz="6600" dirty="0" smtClean="0">
                <a:latin typeface="Bauhaus 93" pitchFamily="82" charset="0"/>
              </a:rPr>
              <a:t>i</a:t>
            </a:r>
            <a:r>
              <a:rPr lang="en-US" sz="6600" dirty="0" smtClean="0">
                <a:solidFill>
                  <a:srgbClr val="0FDB19"/>
                </a:solidFill>
                <a:latin typeface="Bauhaus 93" pitchFamily="82" charset="0"/>
              </a:rPr>
              <a:t>e</a:t>
            </a:r>
            <a:r>
              <a:rPr lang="en-US" sz="6600" dirty="0" smtClean="0">
                <a:latin typeface="Bauhaus 93" pitchFamily="82" charset="0"/>
              </a:rPr>
              <a:t>n</a:t>
            </a:r>
            <a:r>
              <a:rPr lang="en-US" sz="6600" dirty="0" smtClean="0">
                <a:solidFill>
                  <a:srgbClr val="0FDB19"/>
                </a:solidFill>
                <a:latin typeface="Bauhaus 93" pitchFamily="82" charset="0"/>
              </a:rPr>
              <a:t>t </a:t>
            </a:r>
            <a:r>
              <a:rPr lang="en-US" sz="6600" dirty="0" smtClean="0">
                <a:latin typeface="Bauhaus 93" pitchFamily="82" charset="0"/>
              </a:rPr>
              <a:t>G</a:t>
            </a:r>
            <a:r>
              <a:rPr lang="en-US" sz="6600" dirty="0" smtClean="0">
                <a:solidFill>
                  <a:srgbClr val="0FDB19"/>
                </a:solidFill>
                <a:latin typeface="Bauhaus 93" pitchFamily="82" charset="0"/>
              </a:rPr>
              <a:t>r</a:t>
            </a:r>
            <a:r>
              <a:rPr lang="en-US" sz="6600" dirty="0" smtClean="0">
                <a:latin typeface="Bauhaus 93" pitchFamily="82" charset="0"/>
              </a:rPr>
              <a:t>e</a:t>
            </a:r>
            <a:r>
              <a:rPr lang="en-US" sz="6600" dirty="0" smtClean="0">
                <a:solidFill>
                  <a:srgbClr val="0FDB19"/>
                </a:solidFill>
                <a:latin typeface="Bauhaus 93" pitchFamily="82" charset="0"/>
              </a:rPr>
              <a:t>e</a:t>
            </a:r>
            <a:r>
              <a:rPr lang="en-US" sz="6600" dirty="0" smtClean="0">
                <a:latin typeface="Bauhaus 93" pitchFamily="82" charset="0"/>
              </a:rPr>
              <a:t>c</a:t>
            </a:r>
            <a:r>
              <a:rPr lang="en-US" sz="6600" dirty="0" smtClean="0">
                <a:solidFill>
                  <a:srgbClr val="0FDB19"/>
                </a:solidFill>
                <a:latin typeface="Bauhaus 93" pitchFamily="82" charset="0"/>
              </a:rPr>
              <a:t>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581400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dirty="0" smtClean="0">
                <a:solidFill>
                  <a:schemeClr val="tx1"/>
                </a:solidFill>
                <a:latin typeface="Bauhaus 93" pitchFamily="82" charset="0"/>
              </a:rPr>
              <a:t>V</a:t>
            </a:r>
            <a:r>
              <a:rPr lang="en-US" sz="4400" dirty="0" smtClean="0">
                <a:solidFill>
                  <a:srgbClr val="0FDB19"/>
                </a:solidFill>
                <a:latin typeface="Bauhaus 93" pitchFamily="82" charset="0"/>
              </a:rPr>
              <a:t>o</a:t>
            </a:r>
            <a:r>
              <a:rPr lang="en-US" sz="4400" dirty="0" smtClean="0">
                <a:solidFill>
                  <a:schemeClr val="tx1"/>
                </a:solidFill>
                <a:latin typeface="Bauhaus 93" pitchFamily="82" charset="0"/>
              </a:rPr>
              <a:t>c</a:t>
            </a:r>
            <a:r>
              <a:rPr lang="en-US" sz="4400" dirty="0" smtClean="0">
                <a:solidFill>
                  <a:srgbClr val="0FDB19"/>
                </a:solidFill>
                <a:latin typeface="Bauhaus 93" pitchFamily="82" charset="0"/>
              </a:rPr>
              <a:t>a</a:t>
            </a:r>
            <a:r>
              <a:rPr lang="en-US" sz="4400" dirty="0" smtClean="0">
                <a:solidFill>
                  <a:schemeClr val="tx1"/>
                </a:solidFill>
                <a:latin typeface="Bauhaus 93" pitchFamily="82" charset="0"/>
              </a:rPr>
              <a:t>b</a:t>
            </a:r>
            <a:r>
              <a:rPr lang="en-US" sz="4400" dirty="0" smtClean="0">
                <a:solidFill>
                  <a:srgbClr val="0FDB19"/>
                </a:solidFill>
                <a:latin typeface="Bauhaus 93" pitchFamily="82" charset="0"/>
              </a:rPr>
              <a:t>u</a:t>
            </a:r>
            <a:r>
              <a:rPr lang="en-US" sz="4400" dirty="0" smtClean="0">
                <a:solidFill>
                  <a:schemeClr val="tx1"/>
                </a:solidFill>
                <a:latin typeface="Bauhaus 93" pitchFamily="82" charset="0"/>
              </a:rPr>
              <a:t>l</a:t>
            </a:r>
            <a:r>
              <a:rPr lang="en-US" sz="4400" dirty="0" smtClean="0">
                <a:solidFill>
                  <a:srgbClr val="0FDB19"/>
                </a:solidFill>
                <a:latin typeface="Bauhaus 93" pitchFamily="82" charset="0"/>
              </a:rPr>
              <a:t>a</a:t>
            </a:r>
            <a:r>
              <a:rPr lang="en-US" sz="4400" dirty="0" smtClean="0">
                <a:solidFill>
                  <a:schemeClr val="tx1"/>
                </a:solidFill>
                <a:latin typeface="Bauhaus 93" pitchFamily="82" charset="0"/>
              </a:rPr>
              <a:t>r</a:t>
            </a:r>
            <a:r>
              <a:rPr lang="en-US" sz="4400" dirty="0" smtClean="0">
                <a:solidFill>
                  <a:srgbClr val="0FDB19"/>
                </a:solidFill>
                <a:latin typeface="Bauhaus 93" pitchFamily="82" charset="0"/>
              </a:rPr>
              <a:t>y </a:t>
            </a:r>
            <a:r>
              <a:rPr lang="en-US" sz="4400" dirty="0" smtClean="0">
                <a:solidFill>
                  <a:schemeClr val="tx1"/>
                </a:solidFill>
                <a:latin typeface="Bauhaus 93" pitchFamily="82" charset="0"/>
              </a:rPr>
              <a:t>W</a:t>
            </a:r>
            <a:r>
              <a:rPr lang="en-US" sz="4400" dirty="0" smtClean="0">
                <a:solidFill>
                  <a:srgbClr val="0FDB19"/>
                </a:solidFill>
                <a:latin typeface="Bauhaus 93" pitchFamily="82" charset="0"/>
              </a:rPr>
              <a:t>o</a:t>
            </a:r>
            <a:r>
              <a:rPr lang="en-US" sz="4400" dirty="0" smtClean="0">
                <a:solidFill>
                  <a:schemeClr val="tx1"/>
                </a:solidFill>
                <a:latin typeface="Bauhaus 93" pitchFamily="82" charset="0"/>
              </a:rPr>
              <a:t>r</a:t>
            </a:r>
            <a:r>
              <a:rPr lang="en-US" sz="4400" dirty="0" smtClean="0">
                <a:solidFill>
                  <a:srgbClr val="0FDB19"/>
                </a:solidFill>
                <a:latin typeface="Bauhaus 93" pitchFamily="82" charset="0"/>
              </a:rPr>
              <a:t>d</a:t>
            </a:r>
            <a:r>
              <a:rPr lang="en-US" sz="4400" dirty="0" smtClean="0">
                <a:solidFill>
                  <a:schemeClr val="tx1"/>
                </a:solidFill>
                <a:latin typeface="Bauhaus 93" pitchFamily="82" charset="0"/>
              </a:rPr>
              <a:t>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b="1" dirty="0" smtClean="0">
                <a:solidFill>
                  <a:srgbClr val="0FDB19"/>
                </a:solidFill>
                <a:latin typeface="Berlin Sans FB Demi" pitchFamily="34" charset="0"/>
              </a:rPr>
              <a:t>K</a:t>
            </a:r>
            <a:r>
              <a:rPr lang="en-US" sz="4800" b="1" dirty="0" smtClean="0">
                <a:solidFill>
                  <a:schemeClr val="tx1"/>
                </a:solidFill>
                <a:latin typeface="Berlin Sans FB Demi" pitchFamily="34" charset="0"/>
              </a:rPr>
              <a:t>a</a:t>
            </a:r>
            <a:r>
              <a:rPr lang="en-US" sz="4800" b="1" dirty="0" smtClean="0">
                <a:solidFill>
                  <a:srgbClr val="0FDB19"/>
                </a:solidFill>
                <a:latin typeface="Berlin Sans FB Demi" pitchFamily="34" charset="0"/>
              </a:rPr>
              <a:t>y</a:t>
            </a:r>
            <a:r>
              <a:rPr lang="en-US" sz="4800" b="1" dirty="0" smtClean="0">
                <a:solidFill>
                  <a:schemeClr val="tx1"/>
                </a:solidFill>
                <a:latin typeface="Berlin Sans FB Demi" pitchFamily="34" charset="0"/>
              </a:rPr>
              <a:t>l</a:t>
            </a:r>
            <a:r>
              <a:rPr lang="en-US" sz="4800" b="1" dirty="0" smtClean="0">
                <a:solidFill>
                  <a:srgbClr val="0FDB19"/>
                </a:solidFill>
                <a:latin typeface="Berlin Sans FB Demi" pitchFamily="34" charset="0"/>
              </a:rPr>
              <a:t>e</a:t>
            </a:r>
            <a:r>
              <a:rPr lang="en-US" sz="4800" b="1" dirty="0" smtClean="0">
                <a:solidFill>
                  <a:schemeClr val="tx1"/>
                </a:solidFill>
                <a:latin typeface="Berlin Sans FB Demi" pitchFamily="34" charset="0"/>
              </a:rPr>
              <a:t>e</a:t>
            </a:r>
            <a:r>
              <a:rPr lang="en-US" sz="4800" b="1" dirty="0" smtClean="0">
                <a:solidFill>
                  <a:srgbClr val="0FDB19"/>
                </a:solidFill>
                <a:latin typeface="Berlin Sans FB Demi" pitchFamily="34" charset="0"/>
              </a:rPr>
              <a:t> C</a:t>
            </a:r>
            <a:r>
              <a:rPr lang="en-US" sz="4800" b="1" dirty="0" smtClean="0">
                <a:solidFill>
                  <a:schemeClr val="tx1"/>
                </a:solidFill>
                <a:latin typeface="Berlin Sans FB Dem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3733800" cy="914400"/>
          </a:xfrm>
        </p:spPr>
        <p:txBody>
          <a:bodyPr/>
          <a:lstStyle/>
          <a:p>
            <a:pPr eaLnBrk="1" hangingPunct="1"/>
            <a:r>
              <a:rPr lang="en-US" sz="5400" dirty="0" smtClean="0">
                <a:solidFill>
                  <a:srgbClr val="0FDB19"/>
                </a:solidFill>
              </a:rPr>
              <a:t>Polis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219200"/>
            <a:ext cx="777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FF00"/>
                </a:solidFill>
                <a:latin typeface="Arial Black" pitchFamily="34" charset="0"/>
              </a:rPr>
              <a:t>A</a:t>
            </a:r>
            <a:r>
              <a:rPr lang="en-US" sz="4000" dirty="0" smtClean="0">
                <a:latin typeface="Arial Black" pitchFamily="34" charset="0"/>
              </a:rPr>
              <a:t> G</a:t>
            </a:r>
            <a:r>
              <a:rPr lang="en-US" sz="4000" dirty="0" smtClean="0">
                <a:solidFill>
                  <a:srgbClr val="00FF00"/>
                </a:solidFill>
                <a:latin typeface="Arial Black" pitchFamily="34" charset="0"/>
              </a:rPr>
              <a:t>r</a:t>
            </a:r>
            <a:r>
              <a:rPr lang="en-US" sz="4000" dirty="0" smtClean="0">
                <a:latin typeface="Arial Black" pitchFamily="34" charset="0"/>
              </a:rPr>
              <a:t>e</a:t>
            </a:r>
            <a:r>
              <a:rPr lang="en-US" sz="4000" dirty="0" smtClean="0">
                <a:solidFill>
                  <a:srgbClr val="00FF00"/>
                </a:solidFill>
                <a:latin typeface="Arial Black" pitchFamily="34" charset="0"/>
              </a:rPr>
              <a:t>e</a:t>
            </a:r>
            <a:r>
              <a:rPr lang="en-US" sz="4000" dirty="0" smtClean="0">
                <a:latin typeface="Arial Black" pitchFamily="34" charset="0"/>
              </a:rPr>
              <a:t>k </a:t>
            </a:r>
            <a:r>
              <a:rPr lang="en-US" sz="4000" dirty="0" smtClean="0">
                <a:solidFill>
                  <a:srgbClr val="00FF00"/>
                </a:solidFill>
                <a:latin typeface="Arial Black" pitchFamily="34" charset="0"/>
              </a:rPr>
              <a:t>c</a:t>
            </a:r>
            <a:r>
              <a:rPr lang="en-US" sz="4000" dirty="0" smtClean="0">
                <a:latin typeface="Arial Black" pitchFamily="34" charset="0"/>
              </a:rPr>
              <a:t>i</a:t>
            </a:r>
            <a:r>
              <a:rPr lang="en-US" sz="4000" dirty="0" smtClean="0">
                <a:solidFill>
                  <a:srgbClr val="00FF00"/>
                </a:solidFill>
                <a:latin typeface="Arial Black" pitchFamily="34" charset="0"/>
              </a:rPr>
              <a:t>t</a:t>
            </a:r>
            <a:r>
              <a:rPr lang="en-US" sz="4000" dirty="0" smtClean="0">
                <a:latin typeface="Arial Black" pitchFamily="34" charset="0"/>
              </a:rPr>
              <a:t>y-</a:t>
            </a:r>
            <a:r>
              <a:rPr lang="en-US" sz="4000" dirty="0" smtClean="0">
                <a:solidFill>
                  <a:srgbClr val="00FF00"/>
                </a:solidFill>
                <a:latin typeface="Arial Black" pitchFamily="34" charset="0"/>
              </a:rPr>
              <a:t>s</a:t>
            </a:r>
            <a:r>
              <a:rPr lang="en-US" sz="4000" dirty="0" smtClean="0">
                <a:latin typeface="Arial Black" pitchFamily="34" charset="0"/>
              </a:rPr>
              <a:t>t</a:t>
            </a:r>
            <a:r>
              <a:rPr lang="en-US" sz="4000" dirty="0" smtClean="0">
                <a:solidFill>
                  <a:srgbClr val="00FF00"/>
                </a:solidFill>
                <a:latin typeface="Arial Black" pitchFamily="34" charset="0"/>
              </a:rPr>
              <a:t>a</a:t>
            </a:r>
            <a:r>
              <a:rPr lang="en-US" sz="4000" dirty="0" smtClean="0">
                <a:latin typeface="Arial Black" pitchFamily="34" charset="0"/>
              </a:rPr>
              <a:t>t</a:t>
            </a:r>
            <a:r>
              <a:rPr lang="en-US" sz="4000" dirty="0" smtClean="0">
                <a:solidFill>
                  <a:srgbClr val="00FF00"/>
                </a:solidFill>
                <a:latin typeface="Arial Black" pitchFamily="34" charset="0"/>
              </a:rPr>
              <a:t>e</a:t>
            </a:r>
            <a:r>
              <a:rPr lang="en-US" sz="4000" dirty="0" smtClean="0">
                <a:latin typeface="Arial Black" pitchFamily="34" charset="0"/>
              </a:rPr>
              <a:t>.</a:t>
            </a:r>
            <a:endParaRPr lang="en-US" sz="4000" dirty="0">
              <a:latin typeface="Arial Black" pitchFamily="34" charset="0"/>
            </a:endParaRPr>
          </a:p>
        </p:txBody>
      </p:sp>
      <p:pic>
        <p:nvPicPr>
          <p:cNvPr id="6146" name="Picture 2" descr="http://t1.gstatic.com/images?q=tbn:ANd9GcSR1can7oqzCYghd0eQWZgJSlfHqpdwD9IcyKbSSuLdvzFasT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3918" y="1981200"/>
            <a:ext cx="7790481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3733800" cy="914400"/>
          </a:xfrm>
        </p:spPr>
        <p:txBody>
          <a:bodyPr/>
          <a:lstStyle/>
          <a:p>
            <a:pPr eaLnBrk="1" hangingPunct="1"/>
            <a:r>
              <a:rPr lang="en-US" sz="5400" dirty="0" smtClean="0">
                <a:solidFill>
                  <a:srgbClr val="CC0099"/>
                </a:solidFill>
              </a:rPr>
              <a:t>Philosophy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219200"/>
            <a:ext cx="777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A 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s</a:t>
            </a:r>
            <a:r>
              <a:rPr lang="en-US" sz="3200" dirty="0" smtClean="0">
                <a:latin typeface="Arial Black" pitchFamily="34" charset="0"/>
              </a:rPr>
              <a:t>t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u</a:t>
            </a:r>
            <a:r>
              <a:rPr lang="en-US" sz="3200" dirty="0" smtClean="0">
                <a:latin typeface="Arial Black" pitchFamily="34" charset="0"/>
              </a:rPr>
              <a:t>d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y</a:t>
            </a:r>
            <a:r>
              <a:rPr lang="en-US" sz="3200" dirty="0" smtClean="0">
                <a:latin typeface="Arial Black" pitchFamily="34" charset="0"/>
              </a:rPr>
              <a:t> o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f</a:t>
            </a:r>
            <a:r>
              <a:rPr lang="en-US" sz="3200" dirty="0" smtClean="0">
                <a:latin typeface="Arial Black" pitchFamily="34" charset="0"/>
              </a:rPr>
              <a:t> w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i</a:t>
            </a:r>
            <a:r>
              <a:rPr lang="en-US" sz="3200" dirty="0" smtClean="0">
                <a:latin typeface="Arial Black" pitchFamily="34" charset="0"/>
              </a:rPr>
              <a:t>s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d</a:t>
            </a:r>
            <a:r>
              <a:rPr lang="en-US" sz="3200" dirty="0" smtClean="0">
                <a:latin typeface="Arial Black" pitchFamily="34" charset="0"/>
              </a:rPr>
              <a:t>o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m</a:t>
            </a:r>
            <a:r>
              <a:rPr lang="en-US" sz="3200" dirty="0" smtClean="0">
                <a:latin typeface="Arial Black" pitchFamily="34" charset="0"/>
              </a:rPr>
              <a:t> a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n</a:t>
            </a:r>
            <a:r>
              <a:rPr lang="en-US" sz="3200" dirty="0" smtClean="0">
                <a:latin typeface="Arial Black" pitchFamily="34" charset="0"/>
              </a:rPr>
              <a:t>d 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t</a:t>
            </a:r>
            <a:r>
              <a:rPr lang="en-US" sz="3200" dirty="0" smtClean="0">
                <a:latin typeface="Arial Black" pitchFamily="34" charset="0"/>
              </a:rPr>
              <a:t>h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e </a:t>
            </a:r>
            <a:r>
              <a:rPr lang="en-US" sz="3200" dirty="0" smtClean="0">
                <a:latin typeface="Arial Black" pitchFamily="34" charset="0"/>
              </a:rPr>
              <a:t>r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i</a:t>
            </a:r>
            <a:r>
              <a:rPr lang="en-US" sz="3200" dirty="0" smtClean="0">
                <a:latin typeface="Arial Black" pitchFamily="34" charset="0"/>
              </a:rPr>
              <a:t>g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h</a:t>
            </a:r>
            <a:r>
              <a:rPr lang="en-US" sz="3200" dirty="0" smtClean="0">
                <a:latin typeface="Arial Black" pitchFamily="34" charset="0"/>
              </a:rPr>
              <a:t>t 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w</a:t>
            </a:r>
            <a:r>
              <a:rPr lang="en-US" sz="3200" dirty="0" smtClean="0">
                <a:latin typeface="Arial Black" pitchFamily="34" charset="0"/>
              </a:rPr>
              <a:t>a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y</a:t>
            </a:r>
            <a:r>
              <a:rPr lang="en-US" sz="3200" dirty="0" smtClean="0">
                <a:latin typeface="Arial Black" pitchFamily="34" charset="0"/>
              </a:rPr>
              <a:t> t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o </a:t>
            </a:r>
            <a:r>
              <a:rPr lang="en-US" sz="3200" dirty="0" smtClean="0">
                <a:latin typeface="Arial Black" pitchFamily="34" charset="0"/>
              </a:rPr>
              <a:t>l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i</a:t>
            </a:r>
            <a:r>
              <a:rPr lang="en-US" sz="3200" dirty="0" smtClean="0">
                <a:latin typeface="Arial Black" pitchFamily="34" charset="0"/>
              </a:rPr>
              <a:t>v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.</a:t>
            </a:r>
            <a:endParaRPr lang="en-US" sz="3200" dirty="0">
              <a:latin typeface="Arial Black" pitchFamily="34" charset="0"/>
            </a:endParaRPr>
          </a:p>
        </p:txBody>
      </p:sp>
      <p:pic>
        <p:nvPicPr>
          <p:cNvPr id="5122" name="Picture 2" descr="http://t0.gstatic.com/images?q=tbn:ANd9GcRwB1JzaQfY0_cWYh-X4gw-YHhgxIXYemMcYFGtQkid6XwKCNS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79919">
            <a:off x="3611625" y="2362200"/>
            <a:ext cx="3093974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3733800" cy="914400"/>
          </a:xfrm>
        </p:spPr>
        <p:txBody>
          <a:bodyPr/>
          <a:lstStyle/>
          <a:p>
            <a:pPr eaLnBrk="1" hangingPunct="1"/>
            <a:r>
              <a:rPr lang="en-US" sz="5400" dirty="0" smtClean="0">
                <a:solidFill>
                  <a:srgbClr val="00FFFF"/>
                </a:solidFill>
              </a:rPr>
              <a:t>Peninsula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219200"/>
            <a:ext cx="777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latin typeface="Arial Black" pitchFamily="34" charset="0"/>
              </a:rPr>
              <a:t>n 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latin typeface="Arial Black" pitchFamily="34" charset="0"/>
              </a:rPr>
              <a:t>r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a o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f</a:t>
            </a:r>
            <a:r>
              <a:rPr lang="en-US" sz="3200" dirty="0" smtClean="0">
                <a:latin typeface="Arial Black" pitchFamily="34" charset="0"/>
              </a:rPr>
              <a:t> l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latin typeface="Arial Black" pitchFamily="34" charset="0"/>
              </a:rPr>
              <a:t>n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d</a:t>
            </a:r>
            <a:r>
              <a:rPr lang="en-US" sz="3200" dirty="0" smtClean="0">
                <a:latin typeface="Arial Black" pitchFamily="34" charset="0"/>
              </a:rPr>
              <a:t> n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a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r</a:t>
            </a:r>
            <a:r>
              <a:rPr lang="en-US" sz="3200" dirty="0" smtClean="0">
                <a:latin typeface="Arial Black" pitchFamily="34" charset="0"/>
              </a:rPr>
              <a:t>l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y</a:t>
            </a:r>
            <a:r>
              <a:rPr lang="en-US" sz="3200" dirty="0" smtClean="0">
                <a:latin typeface="Arial Black" pitchFamily="34" charset="0"/>
              </a:rPr>
              <a:t> s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u</a:t>
            </a:r>
            <a:r>
              <a:rPr lang="en-US" sz="3200" dirty="0" smtClean="0">
                <a:latin typeface="Arial Black" pitchFamily="34" charset="0"/>
              </a:rPr>
              <a:t>r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r</a:t>
            </a:r>
            <a:r>
              <a:rPr lang="en-US" sz="3200" dirty="0" smtClean="0">
                <a:latin typeface="Arial Black" pitchFamily="34" charset="0"/>
              </a:rPr>
              <a:t>o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u</a:t>
            </a:r>
            <a:r>
              <a:rPr lang="en-US" sz="3200" dirty="0" smtClean="0">
                <a:latin typeface="Arial Black" pitchFamily="34" charset="0"/>
              </a:rPr>
              <a:t>n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d</a:t>
            </a:r>
            <a:r>
              <a:rPr lang="en-US" sz="3200" dirty="0" smtClean="0"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d</a:t>
            </a:r>
            <a:r>
              <a:rPr lang="en-US" sz="3200" dirty="0" smtClean="0">
                <a:latin typeface="Arial Black" pitchFamily="34" charset="0"/>
              </a:rPr>
              <a:t> b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y</a:t>
            </a:r>
            <a:r>
              <a:rPr lang="en-US" sz="3200" dirty="0" smtClean="0">
                <a:latin typeface="Arial Black" pitchFamily="34" charset="0"/>
              </a:rPr>
              <a:t> w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latin typeface="Arial Black" pitchFamily="34" charset="0"/>
              </a:rPr>
              <a:t>t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r.</a:t>
            </a:r>
            <a:endParaRPr lang="en-US" sz="3200" dirty="0">
              <a:latin typeface="Arial Black" pitchFamily="34" charset="0"/>
            </a:endParaRPr>
          </a:p>
        </p:txBody>
      </p:sp>
      <p:pic>
        <p:nvPicPr>
          <p:cNvPr id="2" name="Picture 2" descr="http://t1.gstatic.com/images?q=tbn:ANd9GcQYej509a3Ei77F7Jr3ofwWiOJgW7TTKKszfjTjkaOJKQ_OGKfl8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7151">
            <a:off x="2286000" y="2362200"/>
            <a:ext cx="54864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3733800" cy="9144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FF00"/>
                </a:solidFill>
              </a:rPr>
              <a:t>Peloponnesian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47800" y="1219200"/>
            <a:ext cx="601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rial Black" pitchFamily="34" charset="0"/>
              </a:rPr>
              <a:t>T</a:t>
            </a:r>
            <a:r>
              <a:rPr lang="en-US" sz="3600" dirty="0" smtClean="0">
                <a:solidFill>
                  <a:srgbClr val="FFFF00"/>
                </a:solidFill>
                <a:latin typeface="Arial Black" pitchFamily="34" charset="0"/>
              </a:rPr>
              <a:t>h</a:t>
            </a:r>
            <a:r>
              <a:rPr lang="en-US" sz="3600" dirty="0" smtClean="0">
                <a:latin typeface="Arial Black" pitchFamily="34" charset="0"/>
              </a:rPr>
              <a:t>e </a:t>
            </a:r>
            <a:r>
              <a:rPr lang="en-US" sz="3600" dirty="0" smtClean="0">
                <a:solidFill>
                  <a:srgbClr val="FFFF00"/>
                </a:solidFill>
                <a:latin typeface="Arial Black" pitchFamily="34" charset="0"/>
              </a:rPr>
              <a:t>w</a:t>
            </a:r>
            <a:r>
              <a:rPr lang="en-US" sz="3600" dirty="0" smtClean="0">
                <a:latin typeface="Arial Black" pitchFamily="34" charset="0"/>
              </a:rPr>
              <a:t>a</a:t>
            </a:r>
            <a:r>
              <a:rPr lang="en-US" sz="3600" dirty="0" smtClean="0">
                <a:solidFill>
                  <a:srgbClr val="FFFF00"/>
                </a:solidFill>
                <a:latin typeface="Arial Black" pitchFamily="34" charset="0"/>
              </a:rPr>
              <a:t>r</a:t>
            </a:r>
            <a:r>
              <a:rPr lang="en-US" sz="3600" dirty="0" smtClean="0">
                <a:latin typeface="Arial Black" pitchFamily="34" charset="0"/>
              </a:rPr>
              <a:t> b</a:t>
            </a:r>
            <a:r>
              <a:rPr lang="en-US" sz="3600" dirty="0" smtClean="0">
                <a:solidFill>
                  <a:srgbClr val="FFFF00"/>
                </a:solidFill>
                <a:latin typeface="Arial Black" pitchFamily="34" charset="0"/>
              </a:rPr>
              <a:t>e</a:t>
            </a:r>
            <a:r>
              <a:rPr lang="en-US" sz="3600" dirty="0" smtClean="0">
                <a:latin typeface="Arial Black" pitchFamily="34" charset="0"/>
              </a:rPr>
              <a:t>t</a:t>
            </a:r>
            <a:r>
              <a:rPr lang="en-US" sz="3600" dirty="0" smtClean="0">
                <a:solidFill>
                  <a:srgbClr val="FFFF00"/>
                </a:solidFill>
                <a:latin typeface="Arial Black" pitchFamily="34" charset="0"/>
              </a:rPr>
              <a:t>w</a:t>
            </a:r>
            <a:r>
              <a:rPr lang="en-US" sz="3600" dirty="0" smtClean="0">
                <a:latin typeface="Arial Black" pitchFamily="34" charset="0"/>
              </a:rPr>
              <a:t>e</a:t>
            </a:r>
            <a:r>
              <a:rPr lang="en-US" sz="3600" dirty="0" smtClean="0">
                <a:solidFill>
                  <a:srgbClr val="FFFF00"/>
                </a:solidFill>
                <a:latin typeface="Arial Black" pitchFamily="34" charset="0"/>
              </a:rPr>
              <a:t>e</a:t>
            </a:r>
            <a:r>
              <a:rPr lang="en-US" sz="3600" dirty="0" smtClean="0">
                <a:latin typeface="Arial Black" pitchFamily="34" charset="0"/>
              </a:rPr>
              <a:t>n </a:t>
            </a:r>
            <a:r>
              <a:rPr lang="en-US" sz="3600" dirty="0" smtClean="0">
                <a:solidFill>
                  <a:srgbClr val="FFFF00"/>
                </a:solidFill>
                <a:latin typeface="Arial Black" pitchFamily="34" charset="0"/>
              </a:rPr>
              <a:t>A</a:t>
            </a:r>
            <a:r>
              <a:rPr lang="en-US" sz="3600" dirty="0" smtClean="0">
                <a:latin typeface="Arial Black" pitchFamily="34" charset="0"/>
              </a:rPr>
              <a:t>t</a:t>
            </a:r>
            <a:r>
              <a:rPr lang="en-US" sz="3600" dirty="0" smtClean="0">
                <a:solidFill>
                  <a:srgbClr val="FFFF00"/>
                </a:solidFill>
                <a:latin typeface="Arial Black" pitchFamily="34" charset="0"/>
              </a:rPr>
              <a:t>h</a:t>
            </a:r>
            <a:r>
              <a:rPr lang="en-US" sz="3600" dirty="0" smtClean="0">
                <a:latin typeface="Arial Black" pitchFamily="34" charset="0"/>
              </a:rPr>
              <a:t>e</a:t>
            </a:r>
            <a:r>
              <a:rPr lang="en-US" sz="3600" dirty="0" smtClean="0">
                <a:solidFill>
                  <a:srgbClr val="FFFF00"/>
                </a:solidFill>
                <a:latin typeface="Arial Black" pitchFamily="34" charset="0"/>
              </a:rPr>
              <a:t>n</a:t>
            </a:r>
            <a:r>
              <a:rPr lang="en-US" sz="3600" dirty="0" smtClean="0">
                <a:latin typeface="Arial Black" pitchFamily="34" charset="0"/>
              </a:rPr>
              <a:t>s </a:t>
            </a:r>
            <a:r>
              <a:rPr lang="en-US" sz="3600" dirty="0" smtClean="0">
                <a:solidFill>
                  <a:srgbClr val="FFFF00"/>
                </a:solidFill>
                <a:latin typeface="Arial Black" pitchFamily="34" charset="0"/>
              </a:rPr>
              <a:t>a</a:t>
            </a:r>
            <a:r>
              <a:rPr lang="en-US" sz="3600" dirty="0" smtClean="0">
                <a:latin typeface="Arial Black" pitchFamily="34" charset="0"/>
              </a:rPr>
              <a:t>n</a:t>
            </a:r>
            <a:r>
              <a:rPr lang="en-US" sz="3600" dirty="0" smtClean="0">
                <a:solidFill>
                  <a:srgbClr val="FFFF00"/>
                </a:solidFill>
                <a:latin typeface="Arial Black" pitchFamily="34" charset="0"/>
              </a:rPr>
              <a:t>d</a:t>
            </a:r>
            <a:r>
              <a:rPr lang="en-US" sz="3600" dirty="0" smtClean="0">
                <a:latin typeface="Arial Black" pitchFamily="34" charset="0"/>
              </a:rPr>
              <a:t> S</a:t>
            </a:r>
            <a:r>
              <a:rPr lang="en-US" sz="3600" dirty="0" smtClean="0">
                <a:solidFill>
                  <a:srgbClr val="FFFF00"/>
                </a:solidFill>
                <a:latin typeface="Arial Black" pitchFamily="34" charset="0"/>
              </a:rPr>
              <a:t>p</a:t>
            </a:r>
            <a:r>
              <a:rPr lang="en-US" sz="3600" dirty="0" smtClean="0">
                <a:latin typeface="Arial Black" pitchFamily="34" charset="0"/>
              </a:rPr>
              <a:t>a</a:t>
            </a:r>
            <a:r>
              <a:rPr lang="en-US" sz="3600" dirty="0" smtClean="0">
                <a:solidFill>
                  <a:srgbClr val="FFFF00"/>
                </a:solidFill>
                <a:latin typeface="Arial Black" pitchFamily="34" charset="0"/>
              </a:rPr>
              <a:t>r</a:t>
            </a:r>
            <a:r>
              <a:rPr lang="en-US" sz="3600" dirty="0" smtClean="0">
                <a:latin typeface="Arial Black" pitchFamily="34" charset="0"/>
              </a:rPr>
              <a:t>t</a:t>
            </a:r>
            <a:r>
              <a:rPr lang="en-US" sz="3600" dirty="0" smtClean="0">
                <a:solidFill>
                  <a:srgbClr val="FFFF00"/>
                </a:solidFill>
                <a:latin typeface="Arial Black" pitchFamily="34" charset="0"/>
              </a:rPr>
              <a:t>a</a:t>
            </a:r>
            <a:r>
              <a:rPr lang="en-US" sz="3600" dirty="0" smtClean="0">
                <a:latin typeface="Arial Black" pitchFamily="34" charset="0"/>
              </a:rPr>
              <a:t>.</a:t>
            </a:r>
            <a:endParaRPr lang="en-US" sz="3600" dirty="0">
              <a:latin typeface="Arial Black" pitchFamily="34" charset="0"/>
            </a:endParaRPr>
          </a:p>
        </p:txBody>
      </p:sp>
      <p:pic>
        <p:nvPicPr>
          <p:cNvPr id="3074" name="Picture 2" descr="http://t2.gstatic.com/images?q=tbn:ANd9GcQQKhY5D_h5cdMqIBFQEChKiLWl604eWmQaK-eLN6NoXiQ8-D3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617">
            <a:off x="2895600" y="2590800"/>
            <a:ext cx="54864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438400" y="0"/>
            <a:ext cx="3733800" cy="914400"/>
          </a:xfrm>
        </p:spPr>
        <p:txBody>
          <a:bodyPr/>
          <a:lstStyle/>
          <a:p>
            <a:pPr eaLnBrk="1" hangingPunct="1"/>
            <a:r>
              <a:rPr lang="en-US" sz="5400" dirty="0" smtClean="0">
                <a:solidFill>
                  <a:srgbClr val="FF0066"/>
                </a:solidFill>
              </a:rPr>
              <a:t>Oligarchy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219200"/>
            <a:ext cx="777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T</a:t>
            </a:r>
            <a:r>
              <a:rPr lang="en-US" sz="3200" dirty="0" smtClean="0">
                <a:latin typeface="Arial Black" pitchFamily="34" charset="0"/>
              </a:rPr>
              <a:t>h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 k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i</a:t>
            </a:r>
            <a:r>
              <a:rPr lang="en-US" sz="3200" dirty="0" smtClean="0">
                <a:latin typeface="Arial Black" pitchFamily="34" charset="0"/>
              </a:rPr>
              <a:t>n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d</a:t>
            </a:r>
            <a:r>
              <a:rPr lang="en-US" sz="3200" dirty="0" smtClean="0">
                <a:latin typeface="Arial Black" pitchFamily="34" charset="0"/>
              </a:rPr>
              <a:t> o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f </a:t>
            </a:r>
            <a:r>
              <a:rPr lang="en-US" sz="3200" dirty="0" smtClean="0">
                <a:latin typeface="Arial Black" pitchFamily="34" charset="0"/>
              </a:rPr>
              <a:t>g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o</a:t>
            </a:r>
            <a:r>
              <a:rPr lang="en-US" sz="3200" dirty="0" smtClean="0">
                <a:latin typeface="Arial Black" pitchFamily="34" charset="0"/>
              </a:rPr>
              <a:t>v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r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n</a:t>
            </a:r>
            <a:r>
              <a:rPr lang="en-US" sz="3200" dirty="0" smtClean="0">
                <a:latin typeface="Arial Black" pitchFamily="34" charset="0"/>
              </a:rPr>
              <a:t>m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n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t</a:t>
            </a:r>
            <a:r>
              <a:rPr lang="en-US" sz="3200" dirty="0" smtClean="0">
                <a:latin typeface="Arial Black" pitchFamily="34" charset="0"/>
              </a:rPr>
              <a:t> t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h</a:t>
            </a:r>
            <a:r>
              <a:rPr lang="en-US" sz="3200" dirty="0" smtClean="0">
                <a:latin typeface="Arial Black" pitchFamily="34" charset="0"/>
              </a:rPr>
              <a:t>a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t</a:t>
            </a:r>
            <a:r>
              <a:rPr lang="en-US" sz="3200" dirty="0" smtClean="0">
                <a:latin typeface="Arial Black" pitchFamily="34" charset="0"/>
              </a:rPr>
              <a:t> i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s </a:t>
            </a:r>
            <a:r>
              <a:rPr lang="en-US" sz="3200" dirty="0" smtClean="0">
                <a:latin typeface="Arial Black" pitchFamily="34" charset="0"/>
              </a:rPr>
              <a:t>r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u</a:t>
            </a:r>
            <a:r>
              <a:rPr lang="en-US" sz="3200" dirty="0" smtClean="0">
                <a:latin typeface="Arial Black" pitchFamily="34" charset="0"/>
              </a:rPr>
              <a:t>n 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b</a:t>
            </a:r>
            <a:r>
              <a:rPr lang="en-US" sz="3200" dirty="0" smtClean="0">
                <a:latin typeface="Arial Black" pitchFamily="34" charset="0"/>
              </a:rPr>
              <a:t>y 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latin typeface="Arial Black" pitchFamily="34" charset="0"/>
              </a:rPr>
              <a:t> s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m</a:t>
            </a:r>
            <a:r>
              <a:rPr lang="en-US" sz="3200" dirty="0" smtClean="0">
                <a:latin typeface="Arial Black" pitchFamily="34" charset="0"/>
              </a:rPr>
              <a:t>a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l</a:t>
            </a:r>
            <a:r>
              <a:rPr lang="en-US" sz="3200" dirty="0" smtClean="0">
                <a:latin typeface="Arial Black" pitchFamily="34" charset="0"/>
              </a:rPr>
              <a:t>l 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g</a:t>
            </a:r>
            <a:r>
              <a:rPr lang="en-US" sz="3200" dirty="0" smtClean="0">
                <a:latin typeface="Arial Black" pitchFamily="34" charset="0"/>
              </a:rPr>
              <a:t>r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o</a:t>
            </a:r>
            <a:r>
              <a:rPr lang="en-US" sz="3200" dirty="0" smtClean="0">
                <a:latin typeface="Arial Black" pitchFamily="34" charset="0"/>
              </a:rPr>
              <a:t>u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p</a:t>
            </a:r>
            <a:r>
              <a:rPr lang="en-US" sz="3200" dirty="0" smtClean="0">
                <a:latin typeface="Arial Black" pitchFamily="34" charset="0"/>
              </a:rPr>
              <a:t> o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f</a:t>
            </a:r>
            <a:r>
              <a:rPr lang="en-US" sz="3200" dirty="0" smtClean="0">
                <a:latin typeface="Arial Black" pitchFamily="34" charset="0"/>
              </a:rPr>
              <a:t> p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o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p</a:t>
            </a:r>
            <a:r>
              <a:rPr lang="en-US" sz="3200" dirty="0" smtClean="0">
                <a:latin typeface="Arial Black" pitchFamily="34" charset="0"/>
              </a:rPr>
              <a:t>l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.</a:t>
            </a:r>
            <a:endParaRPr lang="en-US" sz="3200" dirty="0">
              <a:latin typeface="Arial Black" pitchFamily="34" charset="0"/>
            </a:endParaRPr>
          </a:p>
        </p:txBody>
      </p:sp>
      <p:pic>
        <p:nvPicPr>
          <p:cNvPr id="2050" name="Picture 2" descr="http://t0.gstatic.com/images?q=tbn:ANd9GcQBzbfG3i5R0AJi1NvDpDU856DgOM821E1XtwARcrB_ZI-sW5U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84364">
            <a:off x="2108399" y="2490779"/>
            <a:ext cx="6193952" cy="3686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3733800" cy="914400"/>
          </a:xfrm>
        </p:spPr>
        <p:txBody>
          <a:bodyPr/>
          <a:lstStyle/>
          <a:p>
            <a:pPr eaLnBrk="1" hangingPunct="1"/>
            <a:r>
              <a:rPr lang="en-US" sz="5400" dirty="0" smtClean="0">
                <a:solidFill>
                  <a:srgbClr val="0000FF"/>
                </a:solidFill>
              </a:rPr>
              <a:t>Harbor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219200"/>
            <a:ext cx="777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A 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s</a:t>
            </a:r>
            <a:r>
              <a:rPr lang="en-US" sz="3200" dirty="0" smtClean="0">
                <a:latin typeface="Arial Black" pitchFamily="34" charset="0"/>
              </a:rPr>
              <a:t>h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l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t</a:t>
            </a:r>
            <a:r>
              <a:rPr lang="en-US" sz="3200" dirty="0" smtClean="0"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r</a:t>
            </a:r>
            <a:r>
              <a:rPr lang="en-US" sz="3200" dirty="0" smtClean="0"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d</a:t>
            </a:r>
            <a:r>
              <a:rPr lang="en-US" sz="3200" dirty="0" smtClean="0">
                <a:latin typeface="Arial Black" pitchFamily="34" charset="0"/>
              </a:rPr>
              <a:t> p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l</a:t>
            </a:r>
            <a:r>
              <a:rPr lang="en-US" sz="3200" dirty="0" smtClean="0">
                <a:latin typeface="Arial Black" pitchFamily="34" charset="0"/>
              </a:rPr>
              <a:t>a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c</a:t>
            </a:r>
            <a:r>
              <a:rPr lang="en-US" sz="3200" dirty="0" smtClean="0">
                <a:latin typeface="Arial Black" pitchFamily="34" charset="0"/>
              </a:rPr>
              <a:t>e 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latin typeface="Arial Black" pitchFamily="34" charset="0"/>
              </a:rPr>
              <a:t>l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o</a:t>
            </a:r>
            <a:r>
              <a:rPr lang="en-US" sz="3200" dirty="0" smtClean="0">
                <a:latin typeface="Arial Black" pitchFamily="34" charset="0"/>
              </a:rPr>
              <a:t>n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g</a:t>
            </a:r>
            <a:r>
              <a:rPr lang="en-US" sz="3200" dirty="0" smtClean="0">
                <a:latin typeface="Arial Black" pitchFamily="34" charset="0"/>
              </a:rPr>
              <a:t> a 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c</a:t>
            </a:r>
            <a:r>
              <a:rPr lang="en-US" sz="3200" dirty="0" smtClean="0">
                <a:latin typeface="Arial Black" pitchFamily="34" charset="0"/>
              </a:rPr>
              <a:t>o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latin typeface="Arial Black" pitchFamily="34" charset="0"/>
              </a:rPr>
              <a:t>s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t</a:t>
            </a:r>
            <a:r>
              <a:rPr lang="en-US" sz="3200" dirty="0" smtClean="0">
                <a:latin typeface="Arial Black" pitchFamily="34" charset="0"/>
              </a:rPr>
              <a:t>l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i</a:t>
            </a:r>
            <a:r>
              <a:rPr lang="en-US" sz="3200" dirty="0" smtClean="0">
                <a:latin typeface="Arial Black" pitchFamily="34" charset="0"/>
              </a:rPr>
              <a:t>n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.</a:t>
            </a:r>
            <a:endParaRPr lang="en-US" sz="3200" dirty="0">
              <a:latin typeface="Arial Black" pitchFamily="34" charset="0"/>
            </a:endParaRPr>
          </a:p>
        </p:txBody>
      </p:sp>
      <p:pic>
        <p:nvPicPr>
          <p:cNvPr id="1026" name="Picture 2" descr="http://t1.gstatic.com/images?q=tbn:ANd9GcQSsNguUF5VfXoZbMkH2pgTAmz6XSM-V5oLGI7NlxckAKeMZWbRc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0617">
            <a:off x="1295400" y="2819400"/>
            <a:ext cx="44958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3733800" cy="914400"/>
          </a:xfrm>
        </p:spPr>
        <p:txBody>
          <a:bodyPr/>
          <a:lstStyle/>
          <a:p>
            <a:pPr eaLnBrk="1" hangingPunct="1"/>
            <a:r>
              <a:rPr lang="en-US" sz="5400" dirty="0" smtClean="0">
                <a:solidFill>
                  <a:srgbClr val="FF0066"/>
                </a:solidFill>
              </a:rPr>
              <a:t>Acropolis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00200" y="762000"/>
            <a:ext cx="5715000" cy="182880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dirty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A </a:t>
            </a:r>
            <a:r>
              <a:rPr lang="en-US" sz="3200" dirty="0">
                <a:latin typeface="Arial Black" pitchFamily="34" charset="0"/>
                <a:ea typeface="+mj-ea"/>
                <a:cs typeface="+mj-cs"/>
              </a:rPr>
              <a:t>l</a:t>
            </a:r>
            <a:r>
              <a:rPr lang="en-US" sz="3200" dirty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a</a:t>
            </a:r>
            <a:r>
              <a:rPr lang="en-US" sz="3200" dirty="0">
                <a:latin typeface="Arial Black" pitchFamily="34" charset="0"/>
                <a:ea typeface="+mj-ea"/>
                <a:cs typeface="+mj-cs"/>
              </a:rPr>
              <a:t>r</a:t>
            </a:r>
            <a:r>
              <a:rPr lang="en-US" sz="3200" dirty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g</a:t>
            </a:r>
            <a:r>
              <a:rPr lang="en-US" sz="3200" dirty="0">
                <a:latin typeface="Arial Black" pitchFamily="34" charset="0"/>
                <a:ea typeface="+mj-ea"/>
                <a:cs typeface="+mj-cs"/>
              </a:rPr>
              <a:t>e </a:t>
            </a:r>
            <a:r>
              <a:rPr lang="en-US" sz="3200" dirty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h</a:t>
            </a:r>
            <a:r>
              <a:rPr lang="en-US" sz="3200" dirty="0">
                <a:latin typeface="Arial Black" pitchFamily="34" charset="0"/>
                <a:ea typeface="+mj-ea"/>
                <a:cs typeface="+mj-cs"/>
              </a:rPr>
              <a:t>i</a:t>
            </a:r>
            <a:r>
              <a:rPr lang="en-US" sz="3200" dirty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l</a:t>
            </a:r>
            <a:r>
              <a:rPr lang="en-US" sz="3200" dirty="0">
                <a:latin typeface="Arial Black" pitchFamily="34" charset="0"/>
                <a:ea typeface="+mj-ea"/>
                <a:cs typeface="+mj-cs"/>
              </a:rPr>
              <a:t>l </a:t>
            </a:r>
            <a:r>
              <a:rPr lang="en-US" sz="3200" dirty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w</a:t>
            </a:r>
            <a:r>
              <a:rPr lang="en-US" sz="3200" dirty="0">
                <a:latin typeface="Arial Black" pitchFamily="34" charset="0"/>
                <a:ea typeface="+mj-ea"/>
                <a:cs typeface="+mj-cs"/>
              </a:rPr>
              <a:t>h</a:t>
            </a:r>
            <a:r>
              <a:rPr lang="en-US" sz="3200" dirty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i</a:t>
            </a:r>
            <a:r>
              <a:rPr lang="en-US" sz="3200" dirty="0">
                <a:latin typeface="Arial Black" pitchFamily="34" charset="0"/>
                <a:ea typeface="+mj-ea"/>
                <a:cs typeface="+mj-cs"/>
              </a:rPr>
              <a:t>c</a:t>
            </a:r>
            <a:r>
              <a:rPr lang="en-US" sz="3200" dirty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h</a:t>
            </a:r>
            <a:r>
              <a:rPr lang="en-US" sz="3200" dirty="0">
                <a:latin typeface="Arial Black" pitchFamily="34" charset="0"/>
                <a:ea typeface="+mj-ea"/>
                <a:cs typeface="+mj-cs"/>
              </a:rPr>
              <a:t> t</a:t>
            </a:r>
            <a:r>
              <a:rPr lang="en-US" sz="3200" dirty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h</a:t>
            </a:r>
            <a:r>
              <a:rPr lang="en-US" sz="3200" dirty="0">
                <a:latin typeface="Arial Black" pitchFamily="34" charset="0"/>
                <a:ea typeface="+mj-ea"/>
                <a:cs typeface="+mj-cs"/>
              </a:rPr>
              <a:t>e </a:t>
            </a:r>
            <a:r>
              <a:rPr lang="en-US" sz="3200" dirty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G</a:t>
            </a:r>
            <a:r>
              <a:rPr lang="en-US" sz="3200" dirty="0">
                <a:latin typeface="Arial Black" pitchFamily="34" charset="0"/>
                <a:ea typeface="+mj-ea"/>
                <a:cs typeface="+mj-cs"/>
              </a:rPr>
              <a:t>r</a:t>
            </a:r>
            <a:r>
              <a:rPr lang="en-US" sz="3200" dirty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e</a:t>
            </a:r>
            <a:r>
              <a:rPr lang="en-US" sz="3200" dirty="0">
                <a:latin typeface="Arial Black" pitchFamily="34" charset="0"/>
                <a:ea typeface="+mj-ea"/>
                <a:cs typeface="+mj-cs"/>
              </a:rPr>
              <a:t>e</a:t>
            </a:r>
            <a:r>
              <a:rPr lang="en-US" sz="3200" dirty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k</a:t>
            </a:r>
            <a:r>
              <a:rPr lang="en-US" sz="3200" dirty="0">
                <a:latin typeface="Arial Black" pitchFamily="34" charset="0"/>
                <a:ea typeface="+mj-ea"/>
                <a:cs typeface="+mj-cs"/>
              </a:rPr>
              <a:t>s </a:t>
            </a:r>
            <a:r>
              <a:rPr lang="en-US" sz="3200" dirty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b</a:t>
            </a:r>
            <a:r>
              <a:rPr lang="en-US" sz="3200" dirty="0">
                <a:latin typeface="Arial Black" pitchFamily="34" charset="0"/>
                <a:ea typeface="+mj-ea"/>
                <a:cs typeface="+mj-cs"/>
              </a:rPr>
              <a:t>u</a:t>
            </a:r>
            <a:r>
              <a:rPr lang="en-US" sz="3200" dirty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i</a:t>
            </a:r>
            <a:r>
              <a:rPr lang="en-US" sz="3200" dirty="0">
                <a:latin typeface="Arial Black" pitchFamily="34" charset="0"/>
                <a:ea typeface="+mj-ea"/>
                <a:cs typeface="+mj-cs"/>
              </a:rPr>
              <a:t>l</a:t>
            </a:r>
            <a:r>
              <a:rPr lang="en-US" sz="3200" dirty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t</a:t>
            </a:r>
            <a:r>
              <a:rPr lang="en-US" sz="3200" dirty="0">
                <a:latin typeface="Arial Black" pitchFamily="34" charset="0"/>
                <a:ea typeface="+mj-ea"/>
                <a:cs typeface="+mj-cs"/>
              </a:rPr>
              <a:t> t</a:t>
            </a:r>
            <a:r>
              <a:rPr lang="en-US" sz="3200" dirty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h</a:t>
            </a:r>
            <a:r>
              <a:rPr lang="en-US" sz="3200" dirty="0">
                <a:latin typeface="Arial Black" pitchFamily="34" charset="0"/>
                <a:ea typeface="+mj-ea"/>
                <a:cs typeface="+mj-cs"/>
              </a:rPr>
              <a:t>e</a:t>
            </a:r>
            <a:r>
              <a:rPr lang="en-US" sz="3200" dirty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i</a:t>
            </a:r>
            <a:r>
              <a:rPr lang="en-US" sz="3200" dirty="0">
                <a:latin typeface="Arial Black" pitchFamily="34" charset="0"/>
                <a:ea typeface="+mj-ea"/>
                <a:cs typeface="+mj-cs"/>
              </a:rPr>
              <a:t>r c</a:t>
            </a:r>
            <a:r>
              <a:rPr lang="en-US" sz="3200" dirty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i</a:t>
            </a:r>
            <a:r>
              <a:rPr lang="en-US" sz="3200" dirty="0">
                <a:latin typeface="Arial Black" pitchFamily="34" charset="0"/>
                <a:ea typeface="+mj-ea"/>
                <a:cs typeface="+mj-cs"/>
              </a:rPr>
              <a:t>t</a:t>
            </a:r>
            <a:r>
              <a:rPr lang="en-US" sz="3200" dirty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y</a:t>
            </a:r>
            <a:r>
              <a:rPr lang="en-US" sz="3200" dirty="0">
                <a:latin typeface="Arial Black" pitchFamily="34" charset="0"/>
                <a:ea typeface="+mj-ea"/>
                <a:cs typeface="+mj-cs"/>
              </a:rPr>
              <a:t>-s</a:t>
            </a:r>
            <a:r>
              <a:rPr lang="en-US" sz="3200" dirty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t</a:t>
            </a:r>
            <a:r>
              <a:rPr lang="en-US" sz="3200" dirty="0">
                <a:latin typeface="Arial Black" pitchFamily="34" charset="0"/>
                <a:ea typeface="+mj-ea"/>
                <a:cs typeface="+mj-cs"/>
              </a:rPr>
              <a:t>a</a:t>
            </a:r>
            <a:r>
              <a:rPr lang="en-US" sz="3200" dirty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t</a:t>
            </a:r>
            <a:r>
              <a:rPr lang="en-US" sz="3200" dirty="0">
                <a:latin typeface="Arial Black" pitchFamily="34" charset="0"/>
                <a:ea typeface="+mj-ea"/>
                <a:cs typeface="+mj-cs"/>
              </a:rPr>
              <a:t>e</a:t>
            </a:r>
            <a:r>
              <a:rPr lang="en-US" sz="3200" dirty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s</a:t>
            </a:r>
            <a:r>
              <a:rPr lang="en-US" sz="3200" dirty="0">
                <a:latin typeface="Arial Black" pitchFamily="34" charset="0"/>
                <a:ea typeface="+mj-ea"/>
                <a:cs typeface="+mj-cs"/>
              </a:rPr>
              <a:t> </a:t>
            </a:r>
            <a:r>
              <a:rPr lang="en-US" sz="3200" dirty="0" smtClean="0">
                <a:latin typeface="Arial Black" pitchFamily="34" charset="0"/>
                <a:ea typeface="+mj-ea"/>
                <a:cs typeface="+mj-cs"/>
              </a:rPr>
              <a:t>a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r</a:t>
            </a:r>
            <a:r>
              <a:rPr lang="en-US" sz="3200" dirty="0" smtClean="0">
                <a:latin typeface="Arial Black" pitchFamily="34" charset="0"/>
                <a:ea typeface="+mj-ea"/>
                <a:cs typeface="+mj-cs"/>
              </a:rPr>
              <a:t>o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u</a:t>
            </a:r>
            <a:r>
              <a:rPr lang="en-US" sz="3200" dirty="0" smtClean="0">
                <a:latin typeface="Arial Black" pitchFamily="34" charset="0"/>
                <a:ea typeface="+mj-ea"/>
                <a:cs typeface="+mj-cs"/>
              </a:rPr>
              <a:t>n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  <a:ea typeface="+mj-ea"/>
                <a:cs typeface="+mj-cs"/>
              </a:rPr>
              <a:t>d</a:t>
            </a:r>
            <a:r>
              <a:rPr lang="en-US" sz="3200" dirty="0" smtClean="0">
                <a:latin typeface="Arial Black" pitchFamily="34" charset="0"/>
                <a:ea typeface="+mj-ea"/>
                <a:cs typeface="+mj-cs"/>
              </a:rPr>
              <a:t>.</a:t>
            </a:r>
            <a:endParaRPr lang="en-US" sz="3200" dirty="0"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14338" name="Picture 2" descr="http://t2.gstatic.com/images?q=tbn:ANd9GcRLG44B0P86QYpG1Dku-xz-szUelRT8fKpetI03oSY05mA9VcF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38400"/>
            <a:ext cx="91440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3733800" cy="914400"/>
          </a:xfrm>
        </p:spPr>
        <p:txBody>
          <a:bodyPr/>
          <a:lstStyle/>
          <a:p>
            <a:pPr eaLnBrk="1" hangingPunct="1"/>
            <a:r>
              <a:rPr lang="en-US" sz="5400" dirty="0" smtClean="0">
                <a:solidFill>
                  <a:srgbClr val="0000FF"/>
                </a:solidFill>
              </a:rPr>
              <a:t>Agora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219200"/>
            <a:ext cx="777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A 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p</a:t>
            </a:r>
            <a:r>
              <a:rPr lang="en-US" sz="3200" dirty="0" smtClean="0">
                <a:latin typeface="Arial Black" pitchFamily="34" charset="0"/>
              </a:rPr>
              <a:t>l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latin typeface="Arial Black" pitchFamily="34" charset="0"/>
              </a:rPr>
              <a:t>c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 w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h</a:t>
            </a:r>
            <a:r>
              <a:rPr lang="en-US" sz="3200" dirty="0" smtClean="0"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r</a:t>
            </a:r>
            <a:r>
              <a:rPr lang="en-US" sz="3200" dirty="0" smtClean="0">
                <a:latin typeface="Arial Black" pitchFamily="34" charset="0"/>
              </a:rPr>
              <a:t>e 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G</a:t>
            </a:r>
            <a:r>
              <a:rPr lang="en-US" sz="3200" dirty="0" smtClean="0">
                <a:latin typeface="Arial Black" pitchFamily="34" charset="0"/>
              </a:rPr>
              <a:t>r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k</a:t>
            </a:r>
            <a:r>
              <a:rPr lang="en-US" sz="3200" dirty="0" smtClean="0">
                <a:latin typeface="Arial Black" pitchFamily="34" charset="0"/>
              </a:rPr>
              <a:t>s 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m</a:t>
            </a:r>
            <a:r>
              <a:rPr lang="en-US" sz="3200" dirty="0" smtClean="0"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t a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n</a:t>
            </a:r>
            <a:r>
              <a:rPr lang="en-US" sz="3200" dirty="0" smtClean="0">
                <a:latin typeface="Arial Black" pitchFamily="34" charset="0"/>
              </a:rPr>
              <a:t>d 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c</a:t>
            </a:r>
            <a:r>
              <a:rPr lang="en-US" sz="3200" dirty="0" smtClean="0">
                <a:latin typeface="Arial Black" pitchFamily="34" charset="0"/>
              </a:rPr>
              <a:t>o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n</a:t>
            </a:r>
            <a:r>
              <a:rPr lang="en-US" sz="3200" dirty="0" smtClean="0">
                <a:latin typeface="Arial Black" pitchFamily="34" charset="0"/>
              </a:rPr>
              <a:t>d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u</a:t>
            </a:r>
            <a:r>
              <a:rPr lang="en-US" sz="3200" dirty="0" smtClean="0">
                <a:latin typeface="Arial Black" pitchFamily="34" charset="0"/>
              </a:rPr>
              <a:t>c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t</a:t>
            </a:r>
            <a:r>
              <a:rPr lang="en-US" sz="3200" dirty="0" smtClean="0">
                <a:latin typeface="Arial Black" pitchFamily="34" charset="0"/>
              </a:rPr>
              <a:t> b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u</a:t>
            </a:r>
            <a:r>
              <a:rPr lang="en-US" sz="3200" dirty="0" smtClean="0">
                <a:latin typeface="Arial Black" pitchFamily="34" charset="0"/>
              </a:rPr>
              <a:t>s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i</a:t>
            </a:r>
            <a:r>
              <a:rPr lang="en-US" sz="3200" dirty="0" smtClean="0">
                <a:latin typeface="Arial Black" pitchFamily="34" charset="0"/>
              </a:rPr>
              <a:t>n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s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s</a:t>
            </a:r>
            <a:r>
              <a:rPr lang="en-US" sz="3200" dirty="0" smtClean="0">
                <a:latin typeface="Arial Black" pitchFamily="34" charset="0"/>
              </a:rPr>
              <a:t>.</a:t>
            </a:r>
            <a:endParaRPr lang="en-US" sz="3200" dirty="0">
              <a:latin typeface="Arial Black" pitchFamily="34" charset="0"/>
            </a:endParaRPr>
          </a:p>
        </p:txBody>
      </p:sp>
      <p:pic>
        <p:nvPicPr>
          <p:cNvPr id="13314" name="Picture 2" descr="http://t2.gstatic.com/images?q=tbn:ANd9GcQ270Miwh5ni-PPGu-XWDWpdk7DlWndbpqe0flrFeu5MA5NMz0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0"/>
            <a:ext cx="9144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3733800" cy="914400"/>
          </a:xfrm>
        </p:spPr>
        <p:txBody>
          <a:bodyPr/>
          <a:lstStyle/>
          <a:p>
            <a:pPr eaLnBrk="1" hangingPunct="1"/>
            <a:r>
              <a:rPr lang="en-US" sz="5400" dirty="0" smtClean="0">
                <a:solidFill>
                  <a:srgbClr val="00FF00"/>
                </a:solidFill>
              </a:rPr>
              <a:t>Assembly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219200"/>
            <a:ext cx="777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FDB19"/>
                </a:solidFill>
                <a:latin typeface="Arial Black" pitchFamily="34" charset="0"/>
              </a:rPr>
              <a:t>A </a:t>
            </a:r>
            <a:r>
              <a:rPr lang="en-US" sz="3200" dirty="0" smtClean="0">
                <a:latin typeface="Arial Black" pitchFamily="34" charset="0"/>
              </a:rPr>
              <a:t>l</a:t>
            </a:r>
            <a:r>
              <a:rPr lang="en-US" sz="3200" dirty="0" smtClean="0">
                <a:solidFill>
                  <a:srgbClr val="0FDB19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latin typeface="Arial Black" pitchFamily="34" charset="0"/>
              </a:rPr>
              <a:t>w</a:t>
            </a:r>
            <a:r>
              <a:rPr lang="en-US" sz="3200" dirty="0" smtClean="0">
                <a:solidFill>
                  <a:srgbClr val="0FDB19"/>
                </a:solidFill>
                <a:latin typeface="Arial Black" pitchFamily="34" charset="0"/>
              </a:rPr>
              <a:t>m</a:t>
            </a:r>
            <a:r>
              <a:rPr lang="en-US" sz="3200" dirty="0" smtClean="0">
                <a:latin typeface="Arial Black" pitchFamily="34" charset="0"/>
              </a:rPr>
              <a:t>a</a:t>
            </a:r>
            <a:r>
              <a:rPr lang="en-US" sz="3200" dirty="0" smtClean="0">
                <a:solidFill>
                  <a:srgbClr val="0FDB19"/>
                </a:solidFill>
                <a:latin typeface="Arial Black" pitchFamily="34" charset="0"/>
              </a:rPr>
              <a:t>k</a:t>
            </a:r>
            <a:r>
              <a:rPr lang="en-US" sz="3200" dirty="0" smtClean="0">
                <a:latin typeface="Arial Black" pitchFamily="34" charset="0"/>
              </a:rPr>
              <a:t>i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n</a:t>
            </a:r>
            <a:r>
              <a:rPr lang="en-US" sz="3200" dirty="0" smtClean="0">
                <a:latin typeface="Arial Black" pitchFamily="34" charset="0"/>
              </a:rPr>
              <a:t>g 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p</a:t>
            </a:r>
            <a:r>
              <a:rPr lang="en-US" sz="3200" dirty="0" smtClean="0">
                <a:latin typeface="Arial Black" pitchFamily="34" charset="0"/>
              </a:rPr>
              <a:t>l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latin typeface="Arial Black" pitchFamily="34" charset="0"/>
              </a:rPr>
              <a:t>c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 w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h</a:t>
            </a:r>
            <a:r>
              <a:rPr lang="en-US" sz="3200" dirty="0" smtClean="0"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r</a:t>
            </a:r>
            <a:r>
              <a:rPr lang="en-US" sz="3200" dirty="0" smtClean="0">
                <a:latin typeface="Arial Black" pitchFamily="34" charset="0"/>
              </a:rPr>
              <a:t>e 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p</a:t>
            </a:r>
            <a:r>
              <a:rPr lang="en-US" sz="3200" dirty="0" smtClean="0"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o</a:t>
            </a:r>
            <a:r>
              <a:rPr lang="en-US" sz="3200" dirty="0" smtClean="0">
                <a:latin typeface="Arial Black" pitchFamily="34" charset="0"/>
              </a:rPr>
              <a:t>p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l</a:t>
            </a:r>
            <a:r>
              <a:rPr lang="en-US" sz="3200" dirty="0" smtClean="0">
                <a:latin typeface="Arial Black" pitchFamily="34" charset="0"/>
              </a:rPr>
              <a:t>e v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o</a:t>
            </a:r>
            <a:r>
              <a:rPr lang="en-US" sz="3200" dirty="0" smtClean="0">
                <a:latin typeface="Arial Black" pitchFamily="34" charset="0"/>
              </a:rPr>
              <a:t>t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d 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o</a:t>
            </a:r>
            <a:r>
              <a:rPr lang="en-US" sz="3200" dirty="0" smtClean="0">
                <a:latin typeface="Arial Black" pitchFamily="34" charset="0"/>
              </a:rPr>
              <a:t>n 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i</a:t>
            </a:r>
            <a:r>
              <a:rPr lang="en-US" sz="3200" dirty="0" smtClean="0">
                <a:latin typeface="Arial Black" pitchFamily="34" charset="0"/>
              </a:rPr>
              <a:t>s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s</a:t>
            </a:r>
            <a:r>
              <a:rPr lang="en-US" sz="3200" dirty="0" smtClean="0">
                <a:latin typeface="Arial Black" pitchFamily="34" charset="0"/>
              </a:rPr>
              <a:t>u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s 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t</a:t>
            </a:r>
            <a:r>
              <a:rPr lang="en-US" sz="3200" dirty="0" smtClean="0">
                <a:latin typeface="Arial Black" pitchFamily="34" charset="0"/>
              </a:rPr>
              <a:t>h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latin typeface="Arial Black" pitchFamily="34" charset="0"/>
              </a:rPr>
              <a:t>t h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l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p</a:t>
            </a:r>
            <a:r>
              <a:rPr lang="en-US" sz="3200" dirty="0" smtClean="0"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d</a:t>
            </a:r>
            <a:r>
              <a:rPr lang="en-US" sz="3200" dirty="0" smtClean="0">
                <a:latin typeface="Arial Black" pitchFamily="34" charset="0"/>
              </a:rPr>
              <a:t> t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h</a:t>
            </a:r>
            <a:r>
              <a:rPr lang="en-US" sz="3200" dirty="0" smtClean="0"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i</a:t>
            </a:r>
            <a:r>
              <a:rPr lang="en-US" sz="3200" dirty="0" smtClean="0">
                <a:latin typeface="Arial Black" pitchFamily="34" charset="0"/>
              </a:rPr>
              <a:t>r 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c</a:t>
            </a:r>
            <a:r>
              <a:rPr lang="en-US" sz="3200" dirty="0" smtClean="0">
                <a:latin typeface="Arial Black" pitchFamily="34" charset="0"/>
              </a:rPr>
              <a:t>i</a:t>
            </a:r>
            <a:r>
              <a:rPr lang="en-US" sz="3200" dirty="0" smtClean="0">
                <a:solidFill>
                  <a:srgbClr val="00FF00"/>
                </a:solidFill>
                <a:latin typeface="Arial Black" pitchFamily="34" charset="0"/>
              </a:rPr>
              <a:t>t</a:t>
            </a:r>
            <a:r>
              <a:rPr lang="en-US" sz="3200" dirty="0" smtClean="0">
                <a:latin typeface="Arial Black" pitchFamily="34" charset="0"/>
              </a:rPr>
              <a:t>y.</a:t>
            </a:r>
            <a:endParaRPr lang="en-US" sz="3200" dirty="0">
              <a:latin typeface="Arial Black" pitchFamily="34" charset="0"/>
            </a:endParaRPr>
          </a:p>
        </p:txBody>
      </p:sp>
      <p:pic>
        <p:nvPicPr>
          <p:cNvPr id="12290" name="Picture 2" descr="http://www.greeceathensaegeaninfo.com/a-ath/pynx/pericles-pnyx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67000"/>
            <a:ext cx="914400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3733800" cy="914400"/>
          </a:xfrm>
        </p:spPr>
        <p:txBody>
          <a:bodyPr/>
          <a:lstStyle/>
          <a:p>
            <a:pPr eaLnBrk="1" hangingPunct="1"/>
            <a:r>
              <a:rPr lang="en-US" sz="5400" dirty="0" smtClean="0">
                <a:solidFill>
                  <a:srgbClr val="CC0099"/>
                </a:solidFill>
              </a:rPr>
              <a:t>Citizen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219200"/>
            <a:ext cx="777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A 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p</a:t>
            </a:r>
            <a:r>
              <a:rPr lang="en-US" sz="3200" dirty="0" smtClean="0"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r</a:t>
            </a:r>
            <a:r>
              <a:rPr lang="en-US" sz="3200" dirty="0" smtClean="0">
                <a:latin typeface="Arial Black" pitchFamily="34" charset="0"/>
              </a:rPr>
              <a:t>s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o</a:t>
            </a:r>
            <a:r>
              <a:rPr lang="en-US" sz="3200" dirty="0" smtClean="0">
                <a:latin typeface="Arial Black" pitchFamily="34" charset="0"/>
              </a:rPr>
              <a:t>n 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w</a:t>
            </a:r>
            <a:r>
              <a:rPr lang="en-US" sz="3200" dirty="0" smtClean="0">
                <a:latin typeface="Arial Black" pitchFamily="34" charset="0"/>
              </a:rPr>
              <a:t>h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o </a:t>
            </a:r>
            <a:r>
              <a:rPr lang="en-US" sz="3200" dirty="0" smtClean="0">
                <a:latin typeface="Arial Black" pitchFamily="34" charset="0"/>
              </a:rPr>
              <a:t>h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latin typeface="Arial Black" pitchFamily="34" charset="0"/>
              </a:rPr>
              <a:t>s 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c</a:t>
            </a:r>
            <a:r>
              <a:rPr lang="en-US" sz="3200" dirty="0" smtClean="0"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r</a:t>
            </a:r>
            <a:r>
              <a:rPr lang="en-US" sz="3200" dirty="0" smtClean="0">
                <a:latin typeface="Arial Black" pitchFamily="34" charset="0"/>
              </a:rPr>
              <a:t>t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latin typeface="Arial Black" pitchFamily="34" charset="0"/>
              </a:rPr>
              <a:t>i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n </a:t>
            </a:r>
            <a:r>
              <a:rPr lang="en-US" sz="3200" dirty="0" smtClean="0">
                <a:latin typeface="Arial Black" pitchFamily="34" charset="0"/>
              </a:rPr>
              <a:t>r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i</a:t>
            </a:r>
            <a:r>
              <a:rPr lang="en-US" sz="3200" dirty="0" smtClean="0">
                <a:latin typeface="Arial Black" pitchFamily="34" charset="0"/>
              </a:rPr>
              <a:t>g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h</a:t>
            </a:r>
            <a:r>
              <a:rPr lang="en-US" sz="3200" dirty="0" smtClean="0">
                <a:latin typeface="Arial Black" pitchFamily="34" charset="0"/>
              </a:rPr>
              <a:t>t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s </a:t>
            </a:r>
            <a:r>
              <a:rPr lang="en-US" sz="3200" dirty="0" smtClean="0">
                <a:latin typeface="Arial Black" pitchFamily="34" charset="0"/>
              </a:rPr>
              <a:t>a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n</a:t>
            </a:r>
            <a:r>
              <a:rPr lang="en-US" sz="3200" dirty="0" smtClean="0">
                <a:latin typeface="Arial Black" pitchFamily="34" charset="0"/>
              </a:rPr>
              <a:t>d 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r</a:t>
            </a:r>
            <a:r>
              <a:rPr lang="en-US" sz="3200" dirty="0" smtClean="0"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s</a:t>
            </a:r>
            <a:r>
              <a:rPr lang="en-US" sz="3200" dirty="0" smtClean="0">
                <a:latin typeface="Arial Black" pitchFamily="34" charset="0"/>
              </a:rPr>
              <a:t>p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o</a:t>
            </a:r>
            <a:r>
              <a:rPr lang="en-US" sz="3200" dirty="0" smtClean="0">
                <a:latin typeface="Arial Black" pitchFamily="34" charset="0"/>
              </a:rPr>
              <a:t>n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s</a:t>
            </a:r>
            <a:r>
              <a:rPr lang="en-US" sz="3200" dirty="0" smtClean="0">
                <a:latin typeface="Arial Black" pitchFamily="34" charset="0"/>
              </a:rPr>
              <a:t>i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b</a:t>
            </a:r>
            <a:r>
              <a:rPr lang="en-US" sz="3200" dirty="0" smtClean="0">
                <a:latin typeface="Arial Black" pitchFamily="34" charset="0"/>
              </a:rPr>
              <a:t>i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l</a:t>
            </a:r>
            <a:r>
              <a:rPr lang="en-US" sz="3200" dirty="0" smtClean="0">
                <a:latin typeface="Arial Black" pitchFamily="34" charset="0"/>
              </a:rPr>
              <a:t>i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t</a:t>
            </a:r>
            <a:r>
              <a:rPr lang="en-US" sz="3200" dirty="0" smtClean="0">
                <a:latin typeface="Arial Black" pitchFamily="34" charset="0"/>
              </a:rPr>
              <a:t>i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s 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t</a:t>
            </a:r>
            <a:r>
              <a:rPr lang="en-US" sz="3200" dirty="0" smtClean="0">
                <a:latin typeface="Arial Black" pitchFamily="34" charset="0"/>
              </a:rPr>
              <a:t>o 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h</a:t>
            </a:r>
            <a:r>
              <a:rPr lang="en-US" sz="3200" dirty="0" smtClean="0">
                <a:latin typeface="Arial Black" pitchFamily="34" charset="0"/>
              </a:rPr>
              <a:t>i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s</a:t>
            </a:r>
            <a:r>
              <a:rPr lang="en-US" sz="3200" dirty="0" smtClean="0">
                <a:latin typeface="Arial Black" pitchFamily="34" charset="0"/>
              </a:rPr>
              <a:t> o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r</a:t>
            </a:r>
            <a:r>
              <a:rPr lang="en-US" sz="3200" dirty="0" smtClean="0">
                <a:latin typeface="Arial Black" pitchFamily="34" charset="0"/>
              </a:rPr>
              <a:t> h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r c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o</a:t>
            </a:r>
            <a:r>
              <a:rPr lang="en-US" sz="3200" dirty="0" smtClean="0">
                <a:latin typeface="Arial Black" pitchFamily="34" charset="0"/>
              </a:rPr>
              <a:t>u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n</a:t>
            </a:r>
            <a:r>
              <a:rPr lang="en-US" sz="3200" dirty="0" smtClean="0">
                <a:latin typeface="Arial Black" pitchFamily="34" charset="0"/>
              </a:rPr>
              <a:t>t</a:t>
            </a:r>
            <a:r>
              <a:rPr lang="en-US" sz="3200" dirty="0" smtClean="0">
                <a:solidFill>
                  <a:srgbClr val="CC0099"/>
                </a:solidFill>
                <a:latin typeface="Arial Black" pitchFamily="34" charset="0"/>
              </a:rPr>
              <a:t>r</a:t>
            </a:r>
            <a:r>
              <a:rPr lang="en-US" sz="3200" dirty="0" smtClean="0">
                <a:latin typeface="Arial Black" pitchFamily="34" charset="0"/>
              </a:rPr>
              <a:t>y.</a:t>
            </a:r>
            <a:endParaRPr lang="en-US" sz="3200" dirty="0">
              <a:latin typeface="Arial Black" pitchFamily="34" charset="0"/>
            </a:endParaRPr>
          </a:p>
        </p:txBody>
      </p:sp>
      <p:pic>
        <p:nvPicPr>
          <p:cNvPr id="11266" name="Picture 2" descr="http://t2.gstatic.com/images?q=tbn:ANd9GcTdKaicsv1NBSDDrQhhirMyYADOnse9JGYrVgg3TXRyHIhUJtj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2438400"/>
            <a:ext cx="48006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3733800" cy="914400"/>
          </a:xfrm>
        </p:spPr>
        <p:txBody>
          <a:bodyPr/>
          <a:lstStyle/>
          <a:p>
            <a:pPr eaLnBrk="1" hangingPunct="1"/>
            <a:r>
              <a:rPr lang="en-US" sz="5400" dirty="0" smtClean="0">
                <a:solidFill>
                  <a:srgbClr val="00FFFF"/>
                </a:solidFill>
              </a:rPr>
              <a:t>Colony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219200"/>
            <a:ext cx="777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latin typeface="Arial Black" pitchFamily="34" charset="0"/>
              </a:rPr>
              <a:t> g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r</a:t>
            </a:r>
            <a:r>
              <a:rPr lang="en-US" sz="3200" dirty="0" smtClean="0">
                <a:latin typeface="Arial Black" pitchFamily="34" charset="0"/>
              </a:rPr>
              <a:t>o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u</a:t>
            </a:r>
            <a:r>
              <a:rPr lang="en-US" sz="3200" dirty="0" smtClean="0">
                <a:latin typeface="Arial Black" pitchFamily="34" charset="0"/>
              </a:rPr>
              <a:t>p 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o</a:t>
            </a:r>
            <a:r>
              <a:rPr lang="en-US" sz="3200" dirty="0" smtClean="0">
                <a:latin typeface="Arial Black" pitchFamily="34" charset="0"/>
              </a:rPr>
              <a:t>f 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p</a:t>
            </a:r>
            <a:r>
              <a:rPr lang="en-US" sz="3200" dirty="0" smtClean="0"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o</a:t>
            </a:r>
            <a:r>
              <a:rPr lang="en-US" sz="3200" dirty="0" smtClean="0">
                <a:latin typeface="Arial Black" pitchFamily="34" charset="0"/>
              </a:rPr>
              <a:t>p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l</a:t>
            </a:r>
            <a:r>
              <a:rPr lang="en-US" sz="3200" dirty="0" smtClean="0">
                <a:latin typeface="Arial Black" pitchFamily="34" charset="0"/>
              </a:rPr>
              <a:t>e 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w</a:t>
            </a:r>
            <a:r>
              <a:rPr lang="en-US" sz="3200" dirty="0" smtClean="0">
                <a:latin typeface="Arial Black" pitchFamily="34" charset="0"/>
              </a:rPr>
              <a:t>h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o </a:t>
            </a:r>
            <a:r>
              <a:rPr lang="en-US" sz="3200" dirty="0" smtClean="0">
                <a:latin typeface="Arial Black" pitchFamily="34" charset="0"/>
              </a:rPr>
              <a:t>l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i</a:t>
            </a:r>
            <a:r>
              <a:rPr lang="en-US" sz="3200" dirty="0" smtClean="0">
                <a:latin typeface="Arial Black" pitchFamily="34" charset="0"/>
              </a:rPr>
              <a:t>v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d 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latin typeface="Arial Black" pitchFamily="34" charset="0"/>
              </a:rPr>
              <a:t>p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latin typeface="Arial Black" pitchFamily="34" charset="0"/>
              </a:rPr>
              <a:t>r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t</a:t>
            </a:r>
            <a:r>
              <a:rPr lang="en-US" sz="3200" dirty="0" smtClean="0">
                <a:latin typeface="Arial Black" pitchFamily="34" charset="0"/>
              </a:rPr>
              <a:t> f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r</a:t>
            </a:r>
            <a:r>
              <a:rPr lang="en-US" sz="3200" dirty="0" smtClean="0">
                <a:latin typeface="Arial Black" pitchFamily="34" charset="0"/>
              </a:rPr>
              <a:t>o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m</a:t>
            </a:r>
            <a:r>
              <a:rPr lang="en-US" sz="3200" dirty="0" smtClean="0">
                <a:latin typeface="Arial Black" pitchFamily="34" charset="0"/>
              </a:rPr>
              <a:t> G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r</a:t>
            </a:r>
            <a:r>
              <a:rPr lang="en-US" sz="3200" dirty="0" smtClean="0"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c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 b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u</a:t>
            </a:r>
            <a:r>
              <a:rPr lang="en-US" sz="3200" dirty="0" smtClean="0">
                <a:latin typeface="Arial Black" pitchFamily="34" charset="0"/>
              </a:rPr>
              <a:t>t 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k</a:t>
            </a:r>
            <a:r>
              <a:rPr lang="en-US" sz="3200" dirty="0" smtClean="0"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p</a:t>
            </a:r>
            <a:r>
              <a:rPr lang="en-US" sz="3200" dirty="0" smtClean="0">
                <a:latin typeface="Arial Black" pitchFamily="34" charset="0"/>
              </a:rPr>
              <a:t>t 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c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o</a:t>
            </a:r>
            <a:r>
              <a:rPr lang="en-US" sz="3200" dirty="0" smtClean="0">
                <a:latin typeface="Arial Black" pitchFamily="34" charset="0"/>
              </a:rPr>
              <a:t>n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o</a:t>
            </a:r>
            <a:r>
              <a:rPr lang="en-US" sz="3200" dirty="0" smtClean="0">
                <a:latin typeface="Arial Black" pitchFamily="34" charset="0"/>
              </a:rPr>
              <a:t>m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i</a:t>
            </a:r>
            <a:r>
              <a:rPr lang="en-US" sz="3200" dirty="0" smtClean="0">
                <a:latin typeface="Arial Black" pitchFamily="34" charset="0"/>
              </a:rPr>
              <a:t>c t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i</a:t>
            </a:r>
            <a:r>
              <a:rPr lang="en-US" sz="3200" dirty="0" smtClean="0"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s</a:t>
            </a:r>
            <a:r>
              <a:rPr lang="en-US" sz="3200" dirty="0" smtClean="0">
                <a:latin typeface="Arial Black" pitchFamily="34" charset="0"/>
              </a:rPr>
              <a:t> w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i</a:t>
            </a:r>
            <a:r>
              <a:rPr lang="en-US" sz="3200" dirty="0" smtClean="0">
                <a:latin typeface="Arial Black" pitchFamily="34" charset="0"/>
              </a:rPr>
              <a:t>t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h</a:t>
            </a:r>
            <a:r>
              <a:rPr lang="en-US" sz="3200" dirty="0" smtClean="0">
                <a:latin typeface="Arial Black" pitchFamily="34" charset="0"/>
              </a:rPr>
              <a:t> i</a:t>
            </a:r>
            <a:r>
              <a:rPr lang="en-US" sz="3200" dirty="0" smtClean="0">
                <a:solidFill>
                  <a:srgbClr val="00FFFF"/>
                </a:solidFill>
                <a:latin typeface="Arial Black" pitchFamily="34" charset="0"/>
              </a:rPr>
              <a:t>t</a:t>
            </a:r>
            <a:r>
              <a:rPr lang="en-US" sz="3200" dirty="0" smtClean="0">
                <a:latin typeface="Arial Black" pitchFamily="34" charset="0"/>
              </a:rPr>
              <a:t>.</a:t>
            </a:r>
            <a:endParaRPr lang="en-US" sz="3200" dirty="0">
              <a:latin typeface="Arial Black" pitchFamily="34" charset="0"/>
            </a:endParaRPr>
          </a:p>
        </p:txBody>
      </p:sp>
      <p:pic>
        <p:nvPicPr>
          <p:cNvPr id="10242" name="Picture 2" descr="http://t0.gstatic.com/images?q=tbn:ANd9GcT0XCsgNE5g06pdRC4ITPagwwjRo--dAiF5BoRvTwglH6dhuj1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819400"/>
            <a:ext cx="51054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438400" y="0"/>
            <a:ext cx="3733800" cy="914400"/>
          </a:xfrm>
        </p:spPr>
        <p:txBody>
          <a:bodyPr/>
          <a:lstStyle/>
          <a:p>
            <a:pPr eaLnBrk="1" hangingPunct="1"/>
            <a:r>
              <a:rPr lang="en-US" sz="5400" dirty="0" smtClean="0">
                <a:solidFill>
                  <a:srgbClr val="FFFF00"/>
                </a:solidFill>
              </a:rPr>
              <a:t>Democracy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219200"/>
            <a:ext cx="777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A 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f</a:t>
            </a:r>
            <a:r>
              <a:rPr lang="en-US" sz="3200" dirty="0" smtClean="0">
                <a:latin typeface="Arial Black" pitchFamily="34" charset="0"/>
              </a:rPr>
              <a:t>o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r</a:t>
            </a:r>
            <a:r>
              <a:rPr lang="en-US" sz="3200" dirty="0" smtClean="0">
                <a:latin typeface="Arial Black" pitchFamily="34" charset="0"/>
              </a:rPr>
              <a:t>m 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o</a:t>
            </a:r>
            <a:r>
              <a:rPr lang="en-US" sz="3200" dirty="0" smtClean="0">
                <a:latin typeface="Arial Black" pitchFamily="34" charset="0"/>
              </a:rPr>
              <a:t>f 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g</a:t>
            </a:r>
            <a:r>
              <a:rPr lang="en-US" sz="3200" dirty="0" smtClean="0">
                <a:latin typeface="Arial Black" pitchFamily="34" charset="0"/>
              </a:rPr>
              <a:t>o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v</a:t>
            </a:r>
            <a:r>
              <a:rPr lang="en-US" sz="3200" dirty="0" smtClean="0"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r</a:t>
            </a:r>
            <a:r>
              <a:rPr lang="en-US" sz="3200" dirty="0" smtClean="0">
                <a:latin typeface="Arial Black" pitchFamily="34" charset="0"/>
              </a:rPr>
              <a:t>n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m</a:t>
            </a:r>
            <a:r>
              <a:rPr lang="en-US" sz="3200" dirty="0" smtClean="0"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n</a:t>
            </a:r>
            <a:r>
              <a:rPr lang="en-US" sz="3200" dirty="0" smtClean="0">
                <a:latin typeface="Arial Black" pitchFamily="34" charset="0"/>
              </a:rPr>
              <a:t>t 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w</a:t>
            </a:r>
            <a:r>
              <a:rPr lang="en-US" sz="3200" dirty="0" smtClean="0">
                <a:latin typeface="Arial Black" pitchFamily="34" charset="0"/>
              </a:rPr>
              <a:t>h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r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e </a:t>
            </a:r>
            <a:r>
              <a:rPr lang="en-US" sz="3200" dirty="0" smtClean="0">
                <a:latin typeface="Arial Black" pitchFamily="34" charset="0"/>
              </a:rPr>
              <a:t>p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o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p</a:t>
            </a:r>
            <a:r>
              <a:rPr lang="en-US" sz="3200" dirty="0" smtClean="0">
                <a:latin typeface="Arial Black" pitchFamily="34" charset="0"/>
              </a:rPr>
              <a:t>l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e </a:t>
            </a:r>
            <a:r>
              <a:rPr lang="en-US" sz="3200" dirty="0" smtClean="0">
                <a:latin typeface="Arial Black" pitchFamily="34" charset="0"/>
              </a:rPr>
              <a:t>v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o</a:t>
            </a:r>
            <a:r>
              <a:rPr lang="en-US" sz="3200" dirty="0" smtClean="0">
                <a:latin typeface="Arial Black" pitchFamily="34" charset="0"/>
              </a:rPr>
              <a:t>t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 t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o</a:t>
            </a:r>
            <a:r>
              <a:rPr lang="en-US" sz="3200" dirty="0" smtClean="0">
                <a:latin typeface="Arial Black" pitchFamily="34" charset="0"/>
              </a:rPr>
              <a:t> m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latin typeface="Arial Black" pitchFamily="34" charset="0"/>
              </a:rPr>
              <a:t>k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 d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c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i</a:t>
            </a:r>
            <a:r>
              <a:rPr lang="en-US" sz="3200" dirty="0" smtClean="0">
                <a:latin typeface="Arial Black" pitchFamily="34" charset="0"/>
              </a:rPr>
              <a:t>s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i</a:t>
            </a:r>
            <a:r>
              <a:rPr lang="en-US" sz="3200" dirty="0" smtClean="0">
                <a:latin typeface="Arial Black" pitchFamily="34" charset="0"/>
              </a:rPr>
              <a:t>o</a:t>
            </a:r>
            <a:r>
              <a:rPr lang="en-US" sz="3200" dirty="0" smtClean="0">
                <a:solidFill>
                  <a:srgbClr val="FFFF00"/>
                </a:solidFill>
                <a:latin typeface="Arial Black" pitchFamily="34" charset="0"/>
              </a:rPr>
              <a:t>n</a:t>
            </a:r>
            <a:r>
              <a:rPr lang="en-US" sz="3200" dirty="0" smtClean="0">
                <a:latin typeface="Arial Black" pitchFamily="34" charset="0"/>
              </a:rPr>
              <a:t>s.</a:t>
            </a:r>
            <a:endParaRPr lang="en-US" sz="3200" dirty="0">
              <a:latin typeface="Arial Black" pitchFamily="34" charset="0"/>
            </a:endParaRPr>
          </a:p>
        </p:txBody>
      </p:sp>
      <p:pic>
        <p:nvPicPr>
          <p:cNvPr id="9218" name="Picture 2" descr="http://t1.gstatic.com/images?q=tbn:ANd9GcTpS0tgKMg5Hhvptj2Ka7YeyNH2DDkv531bDCAmVLaVksk_WFaKP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743200"/>
            <a:ext cx="548640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3733800" cy="914400"/>
          </a:xfrm>
        </p:spPr>
        <p:txBody>
          <a:bodyPr/>
          <a:lstStyle/>
          <a:p>
            <a:pPr eaLnBrk="1" hangingPunct="1"/>
            <a:r>
              <a:rPr lang="en-US" sz="5400" dirty="0" smtClean="0">
                <a:solidFill>
                  <a:srgbClr val="FF0066"/>
                </a:solidFill>
              </a:rPr>
              <a:t>Jury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219200"/>
            <a:ext cx="777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T</a:t>
            </a:r>
            <a:r>
              <a:rPr lang="en-US" sz="3200" dirty="0" smtClean="0">
                <a:latin typeface="Arial Black" pitchFamily="34" charset="0"/>
              </a:rPr>
              <a:t>h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y 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h</a:t>
            </a:r>
            <a:r>
              <a:rPr lang="en-US" sz="3200" dirty="0" smtClean="0"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latin typeface="Arial Black" pitchFamily="34" charset="0"/>
              </a:rPr>
              <a:t>r 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v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i</a:t>
            </a:r>
            <a:r>
              <a:rPr lang="en-US" sz="3200" dirty="0" smtClean="0">
                <a:latin typeface="Arial Black" pitchFamily="34" charset="0"/>
              </a:rPr>
              <a:t>d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n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c</a:t>
            </a:r>
            <a:r>
              <a:rPr lang="en-US" sz="3200" dirty="0" smtClean="0">
                <a:latin typeface="Arial Black" pitchFamily="34" charset="0"/>
              </a:rPr>
              <a:t>e 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latin typeface="Arial Black" pitchFamily="34" charset="0"/>
              </a:rPr>
              <a:t>n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d </a:t>
            </a:r>
            <a:r>
              <a:rPr lang="en-US" sz="3200" dirty="0" smtClean="0">
                <a:latin typeface="Arial Black" pitchFamily="34" charset="0"/>
              </a:rPr>
              <a:t>m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latin typeface="Arial Black" pitchFamily="34" charset="0"/>
              </a:rPr>
              <a:t>k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 d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c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i</a:t>
            </a:r>
            <a:r>
              <a:rPr lang="en-US" sz="3200" dirty="0" smtClean="0">
                <a:latin typeface="Arial Black" pitchFamily="34" charset="0"/>
              </a:rPr>
              <a:t>s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i</a:t>
            </a:r>
            <a:r>
              <a:rPr lang="en-US" sz="3200" dirty="0" smtClean="0">
                <a:latin typeface="Arial Black" pitchFamily="34" charset="0"/>
              </a:rPr>
              <a:t>o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n</a:t>
            </a:r>
            <a:r>
              <a:rPr lang="en-US" sz="3200" dirty="0" smtClean="0">
                <a:latin typeface="Arial Black" pitchFamily="34" charset="0"/>
              </a:rPr>
              <a:t>s 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i</a:t>
            </a:r>
            <a:r>
              <a:rPr lang="en-US" sz="3200" dirty="0" smtClean="0">
                <a:latin typeface="Arial Black" pitchFamily="34" charset="0"/>
              </a:rPr>
              <a:t>n 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latin typeface="Arial Black" pitchFamily="34" charset="0"/>
              </a:rPr>
              <a:t> c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o</a:t>
            </a:r>
            <a:r>
              <a:rPr lang="en-US" sz="3200" dirty="0" smtClean="0">
                <a:latin typeface="Arial Black" pitchFamily="34" charset="0"/>
              </a:rPr>
              <a:t>u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r</a:t>
            </a:r>
            <a:r>
              <a:rPr lang="en-US" sz="3200" dirty="0" smtClean="0">
                <a:latin typeface="Arial Black" pitchFamily="34" charset="0"/>
              </a:rPr>
              <a:t>t o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f</a:t>
            </a:r>
            <a:r>
              <a:rPr lang="en-US" sz="3200" dirty="0" smtClean="0">
                <a:latin typeface="Arial Black" pitchFamily="34" charset="0"/>
              </a:rPr>
              <a:t> l</a:t>
            </a:r>
            <a:r>
              <a:rPr lang="en-US" sz="3200" dirty="0" smtClean="0">
                <a:solidFill>
                  <a:srgbClr val="FF0066"/>
                </a:solidFill>
                <a:latin typeface="Arial Black" pitchFamily="34" charset="0"/>
              </a:rPr>
              <a:t>a</a:t>
            </a:r>
            <a:r>
              <a:rPr lang="en-US" sz="3200" dirty="0" smtClean="0">
                <a:latin typeface="Arial Black" pitchFamily="34" charset="0"/>
              </a:rPr>
              <a:t>w.</a:t>
            </a:r>
            <a:endParaRPr lang="en-US" sz="3200" dirty="0">
              <a:latin typeface="Arial Black" pitchFamily="34" charset="0"/>
            </a:endParaRPr>
          </a:p>
        </p:txBody>
      </p:sp>
      <p:pic>
        <p:nvPicPr>
          <p:cNvPr id="8194" name="Picture 2" descr="http://t3.gstatic.com/images?q=tbn:ANd9GcQcVXCyNlue5v3JlTSIXUmKZRo2WmQAC5zHHEFRc3h5RZuIUGA7d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2286000"/>
            <a:ext cx="45720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3733800" cy="914400"/>
          </a:xfrm>
        </p:spPr>
        <p:txBody>
          <a:bodyPr/>
          <a:lstStyle/>
          <a:p>
            <a:pPr eaLnBrk="1" hangingPunct="1"/>
            <a:r>
              <a:rPr lang="en-US" sz="5400" dirty="0" smtClean="0">
                <a:solidFill>
                  <a:srgbClr val="0000FF"/>
                </a:solidFill>
              </a:rPr>
              <a:t>Monarchy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219200"/>
            <a:ext cx="77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G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o</a:t>
            </a:r>
            <a:r>
              <a:rPr lang="en-US" sz="3200" dirty="0" smtClean="0">
                <a:latin typeface="Arial Black" pitchFamily="34" charset="0"/>
              </a:rPr>
              <a:t>v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r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n</a:t>
            </a:r>
            <a:r>
              <a:rPr lang="en-US" sz="3200" dirty="0" smtClean="0">
                <a:latin typeface="Arial Black" pitchFamily="34" charset="0"/>
              </a:rPr>
              <a:t>m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n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t </a:t>
            </a:r>
            <a:r>
              <a:rPr lang="en-US" sz="3200" dirty="0" smtClean="0">
                <a:latin typeface="Arial Black" pitchFamily="34" charset="0"/>
              </a:rPr>
              <a:t>h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a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d</a:t>
            </a:r>
            <a:r>
              <a:rPr lang="en-US" sz="3200" dirty="0" smtClean="0">
                <a:latin typeface="Arial Black" pitchFamily="34" charset="0"/>
              </a:rPr>
              <a:t>e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d</a:t>
            </a:r>
            <a:r>
              <a:rPr lang="en-US" sz="3200" dirty="0" smtClean="0">
                <a:latin typeface="Arial Black" pitchFamily="34" charset="0"/>
              </a:rPr>
              <a:t> b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y</a:t>
            </a:r>
            <a:r>
              <a:rPr lang="en-US" sz="3200" dirty="0" smtClean="0">
                <a:latin typeface="Arial Black" pitchFamily="34" charset="0"/>
              </a:rPr>
              <a:t> o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n</a:t>
            </a:r>
            <a:r>
              <a:rPr lang="en-US" sz="3200" dirty="0" smtClean="0">
                <a:latin typeface="Arial Black" pitchFamily="34" charset="0"/>
              </a:rPr>
              <a:t>e r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u</a:t>
            </a:r>
            <a:r>
              <a:rPr lang="en-US" sz="3200" dirty="0" smtClean="0">
                <a:latin typeface="Arial Black" pitchFamily="34" charset="0"/>
              </a:rPr>
              <a:t>l</a:t>
            </a:r>
            <a:r>
              <a:rPr lang="en-US" sz="3200" dirty="0" smtClean="0">
                <a:solidFill>
                  <a:srgbClr val="0000FF"/>
                </a:solidFill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r.</a:t>
            </a:r>
            <a:endParaRPr lang="en-US" sz="3200" dirty="0">
              <a:latin typeface="Arial Black" pitchFamily="34" charset="0"/>
            </a:endParaRPr>
          </a:p>
        </p:txBody>
      </p:sp>
      <p:pic>
        <p:nvPicPr>
          <p:cNvPr id="7170" name="Picture 2" descr="http://t3.gstatic.com/images?q=tbn:ANd9GcSNf8LvSNDfsXBMyaG_edHkrhhyHZ0rMrFINjC72xBODMc207KZD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905000"/>
            <a:ext cx="426720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1025</TotalTime>
  <Words>165</Words>
  <Application>Microsoft Office PowerPoint</Application>
  <PresentationFormat>On-screen Show (4:3)</PresentationFormat>
  <Paragraphs>31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Ancient Greece</vt:lpstr>
      <vt:lpstr>Acropolis</vt:lpstr>
      <vt:lpstr>Agora</vt:lpstr>
      <vt:lpstr>Assembly</vt:lpstr>
      <vt:lpstr>Citizen</vt:lpstr>
      <vt:lpstr>Colony</vt:lpstr>
      <vt:lpstr>Democracy</vt:lpstr>
      <vt:lpstr>Jury</vt:lpstr>
      <vt:lpstr>Monarchy</vt:lpstr>
      <vt:lpstr>Polis</vt:lpstr>
      <vt:lpstr>Philosophy</vt:lpstr>
      <vt:lpstr>Peninsula</vt:lpstr>
      <vt:lpstr>Peloponnesian</vt:lpstr>
      <vt:lpstr>Oligarchy</vt:lpstr>
      <vt:lpstr>Harbor</vt:lpstr>
    </vt:vector>
  </TitlesOfParts>
  <Company>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Greece</dc:title>
  <dc:creator>poweruser</dc:creator>
  <cp:lastModifiedBy>BHISD</cp:lastModifiedBy>
  <cp:revision>103</cp:revision>
  <dcterms:created xsi:type="dcterms:W3CDTF">2012-02-26T22:36:28Z</dcterms:created>
  <dcterms:modified xsi:type="dcterms:W3CDTF">2012-03-05T14:17:46Z</dcterms:modified>
</cp:coreProperties>
</file>